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728" r:id="rId3"/>
    <p:sldId id="557" r:id="rId4"/>
    <p:sldId id="575" r:id="rId5"/>
    <p:sldId id="421" r:id="rId6"/>
    <p:sldId id="422" r:id="rId7"/>
    <p:sldId id="572" r:id="rId8"/>
    <p:sldId id="423" r:id="rId9"/>
    <p:sldId id="558" r:id="rId10"/>
    <p:sldId id="424" r:id="rId11"/>
    <p:sldId id="426"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716" r:id="rId30"/>
    <p:sldId id="717" r:id="rId31"/>
    <p:sldId id="670" r:id="rId32"/>
    <p:sldId id="671" r:id="rId33"/>
    <p:sldId id="672" r:id="rId34"/>
    <p:sldId id="673" r:id="rId35"/>
    <p:sldId id="674" r:id="rId36"/>
    <p:sldId id="67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会" id="{102AF2B4-3A41-4EB2-BBE8-663602ACBFDA}">
          <p14:sldIdLst/>
        </p14:section>
        <p14:section name="髙村委員長" id="{65F9B3B0-9A89-497E-BBC2-87484CC90292}">
          <p14:sldIdLst>
            <p14:sldId id="728"/>
            <p14:sldId id="557"/>
            <p14:sldId id="575"/>
            <p14:sldId id="421"/>
            <p14:sldId id="422"/>
            <p14:sldId id="572"/>
            <p14:sldId id="423"/>
            <p14:sldId id="558"/>
            <p14:sldId id="424"/>
            <p14:sldId id="426"/>
          </p14:sldIdLst>
        </p14:section>
        <p14:section name="道田副委員長" id="{7CD5EECF-34EB-41C5-A0A2-C2B46454AA22}">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 name="横山資金管理委員長" id="{A8A5A165-CE3A-4D40-96AF-6672844D3026}">
          <p14:sldIdLst>
            <p14:sldId id="716"/>
            <p14:sldId id="717"/>
            <p14:sldId id="670"/>
            <p14:sldId id="671"/>
            <p14:sldId id="672"/>
            <p14:sldId id="673"/>
            <p14:sldId id="674"/>
            <p14:sldId id="675"/>
          </p14:sldIdLst>
        </p14:section>
        <p14:section name="担当者紹介" id="{BCC5AE9A-7213-48BE-B9F1-785FD7764B3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39D44-EB10-4B4F-A597-D62BB47042B4}" v="51" dt="2023-07-26T07:15:46.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9" autoAdjust="0"/>
    <p:restoredTop sz="94660"/>
  </p:normalViewPr>
  <p:slideViewPr>
    <p:cSldViewPr snapToGrid="0">
      <p:cViewPr varScale="1">
        <p:scale>
          <a:sx n="82" d="100"/>
          <a:sy n="82" d="100"/>
        </p:scale>
        <p:origin x="5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409DA5-3C49-42C8-94DE-53CC32F2755C}"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1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39962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345651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698" y="2125981"/>
            <a:ext cx="1036657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396" y="3840481"/>
            <a:ext cx="85371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70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29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798" y="1577341"/>
            <a:ext cx="530524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0925" y="1577341"/>
            <a:ext cx="530524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7469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381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2872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71794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5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39759096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10393453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37894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68229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11524733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194AF5-3152-473A-988E-6C4DFD9E199C}" type="datetimeFigureOut">
              <a:rPr kumimoji="1" lang="ja-JP" altLang="en-US" smtClean="0"/>
              <a:t>2023/7/26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32283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2194AF5-3152-473A-988E-6C4DFD9E199C}" type="datetimeFigureOut">
              <a:rPr kumimoji="1" lang="ja-JP" altLang="en-US" smtClean="0"/>
              <a:t>2023/7/26</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E409DA5-3C49-42C8-94DE-53CC32F2755C}" type="slidenum">
              <a:rPr kumimoji="1" lang="ja-JP" altLang="en-US" smtClean="0"/>
              <a:t>‹#›</a:t>
            </a:fld>
            <a:endParaRPr kumimoji="1" lang="ja-JP" altLang="en-US"/>
          </a:p>
        </p:txBody>
      </p:sp>
    </p:spTree>
    <p:extLst>
      <p:ext uri="{BB962C8B-B14F-4D97-AF65-F5344CB8AC3E}">
        <p14:creationId xmlns:p14="http://schemas.microsoft.com/office/powerpoint/2010/main" val="16445850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799" y="274321"/>
            <a:ext cx="10976374"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799" y="1577341"/>
            <a:ext cx="1097637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6630" y="6377942"/>
            <a:ext cx="3902711"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798" y="6377942"/>
            <a:ext cx="280507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7/26/2023</a:t>
            </a:fld>
            <a:endParaRPr lang="en-US"/>
          </a:p>
        </p:txBody>
      </p:sp>
      <p:sp>
        <p:nvSpPr>
          <p:cNvPr id="6" name="Holder 6"/>
          <p:cNvSpPr>
            <a:spLocks noGrp="1"/>
          </p:cNvSpPr>
          <p:nvPr>
            <p:ph type="sldNum" sz="quarter" idx="7"/>
          </p:nvPr>
        </p:nvSpPr>
        <p:spPr>
          <a:xfrm>
            <a:off x="8781100" y="6377942"/>
            <a:ext cx="280507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4879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defRPr>
          <a:latin typeface="+mj-lt"/>
          <a:ea typeface="+mj-ea"/>
          <a:cs typeface="+mj-cs"/>
        </a:defRPr>
      </a:lvl1pPr>
    </p:titleStyle>
    <p:bodyStyle>
      <a:lvl1pPr marL="0">
        <a:defRPr>
          <a:latin typeface="+mn-lt"/>
          <a:ea typeface="+mn-ea"/>
          <a:cs typeface="+mn-cs"/>
        </a:defRPr>
      </a:lvl1pPr>
      <a:lvl2pPr marL="214969">
        <a:defRPr>
          <a:latin typeface="+mn-lt"/>
          <a:ea typeface="+mn-ea"/>
          <a:cs typeface="+mn-cs"/>
        </a:defRPr>
      </a:lvl2pPr>
      <a:lvl3pPr marL="429937">
        <a:defRPr>
          <a:latin typeface="+mn-lt"/>
          <a:ea typeface="+mn-ea"/>
          <a:cs typeface="+mn-cs"/>
        </a:defRPr>
      </a:lvl3pPr>
      <a:lvl4pPr marL="644907">
        <a:defRPr>
          <a:latin typeface="+mn-lt"/>
          <a:ea typeface="+mn-ea"/>
          <a:cs typeface="+mn-cs"/>
        </a:defRPr>
      </a:lvl4pPr>
      <a:lvl5pPr marL="859875">
        <a:defRPr>
          <a:latin typeface="+mn-lt"/>
          <a:ea typeface="+mn-ea"/>
          <a:cs typeface="+mn-cs"/>
        </a:defRPr>
      </a:lvl5pPr>
      <a:lvl6pPr marL="1074844">
        <a:defRPr>
          <a:latin typeface="+mn-lt"/>
          <a:ea typeface="+mn-ea"/>
          <a:cs typeface="+mn-cs"/>
        </a:defRPr>
      </a:lvl6pPr>
      <a:lvl7pPr marL="1289813">
        <a:defRPr>
          <a:latin typeface="+mn-lt"/>
          <a:ea typeface="+mn-ea"/>
          <a:cs typeface="+mn-cs"/>
        </a:defRPr>
      </a:lvl7pPr>
      <a:lvl8pPr marL="1504782">
        <a:defRPr>
          <a:latin typeface="+mn-lt"/>
          <a:ea typeface="+mn-ea"/>
          <a:cs typeface="+mn-cs"/>
        </a:defRPr>
      </a:lvl8pPr>
      <a:lvl9pPr marL="1719750">
        <a:defRPr>
          <a:latin typeface="+mn-lt"/>
          <a:ea typeface="+mn-ea"/>
          <a:cs typeface="+mn-cs"/>
        </a:defRPr>
      </a:lvl9pPr>
    </p:bodyStyle>
    <p:otherStyle>
      <a:lvl1pPr marL="0">
        <a:defRPr>
          <a:latin typeface="+mn-lt"/>
          <a:ea typeface="+mn-ea"/>
          <a:cs typeface="+mn-cs"/>
        </a:defRPr>
      </a:lvl1pPr>
      <a:lvl2pPr marL="214969">
        <a:defRPr>
          <a:latin typeface="+mn-lt"/>
          <a:ea typeface="+mn-ea"/>
          <a:cs typeface="+mn-cs"/>
        </a:defRPr>
      </a:lvl2pPr>
      <a:lvl3pPr marL="429937">
        <a:defRPr>
          <a:latin typeface="+mn-lt"/>
          <a:ea typeface="+mn-ea"/>
          <a:cs typeface="+mn-cs"/>
        </a:defRPr>
      </a:lvl3pPr>
      <a:lvl4pPr marL="644907">
        <a:defRPr>
          <a:latin typeface="+mn-lt"/>
          <a:ea typeface="+mn-ea"/>
          <a:cs typeface="+mn-cs"/>
        </a:defRPr>
      </a:lvl4pPr>
      <a:lvl5pPr marL="859875">
        <a:defRPr>
          <a:latin typeface="+mn-lt"/>
          <a:ea typeface="+mn-ea"/>
          <a:cs typeface="+mn-cs"/>
        </a:defRPr>
      </a:lvl5pPr>
      <a:lvl6pPr marL="1074844">
        <a:defRPr>
          <a:latin typeface="+mn-lt"/>
          <a:ea typeface="+mn-ea"/>
          <a:cs typeface="+mn-cs"/>
        </a:defRPr>
      </a:lvl6pPr>
      <a:lvl7pPr marL="1289813">
        <a:defRPr>
          <a:latin typeface="+mn-lt"/>
          <a:ea typeface="+mn-ea"/>
          <a:cs typeface="+mn-cs"/>
        </a:defRPr>
      </a:lvl7pPr>
      <a:lvl8pPr marL="1504782">
        <a:defRPr>
          <a:latin typeface="+mn-lt"/>
          <a:ea typeface="+mn-ea"/>
          <a:cs typeface="+mn-cs"/>
        </a:defRPr>
      </a:lvl8pPr>
      <a:lvl9pPr marL="171975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財団ロゴPNG+for+Word+documents,+presentations,+and+web+use. (2)">
            <a:extLst>
              <a:ext uri="{FF2B5EF4-FFF2-40B4-BE49-F238E27FC236}">
                <a16:creationId xmlns:a16="http://schemas.microsoft.com/office/drawing/2014/main" id="{B1AFAF69-A880-4604-9A16-2C96D06386AE}"/>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176796" y="4225350"/>
            <a:ext cx="4030626" cy="1518832"/>
          </a:xfrm>
          <a:prstGeom prst="rect">
            <a:avLst/>
          </a:prstGeom>
        </p:spPr>
      </p:pic>
      <p:pic>
        <p:nvPicPr>
          <p:cNvPr id="2" name="図 1">
            <a:extLst>
              <a:ext uri="{FF2B5EF4-FFF2-40B4-BE49-F238E27FC236}">
                <a16:creationId xmlns:a16="http://schemas.microsoft.com/office/drawing/2014/main" id="{D335E109-80C0-CEBD-459B-B38903D179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4015408"/>
            <a:ext cx="5485929" cy="1999305"/>
          </a:xfrm>
          <a:prstGeom prst="rect">
            <a:avLst/>
          </a:prstGeom>
        </p:spPr>
      </p:pic>
      <p:cxnSp>
        <p:nvCxnSpPr>
          <p:cNvPr id="3" name="直線コネクタ 2">
            <a:extLst>
              <a:ext uri="{FF2B5EF4-FFF2-40B4-BE49-F238E27FC236}">
                <a16:creationId xmlns:a16="http://schemas.microsoft.com/office/drawing/2014/main" id="{9E0A9CE4-26D6-E23F-4663-FAE371FA3926}"/>
              </a:ext>
            </a:extLst>
          </p:cNvPr>
          <p:cNvCxnSpPr>
            <a:cxnSpLocks/>
          </p:cNvCxnSpPr>
          <p:nvPr/>
        </p:nvCxnSpPr>
        <p:spPr>
          <a:xfrm>
            <a:off x="5862537" y="4225350"/>
            <a:ext cx="0" cy="1518832"/>
          </a:xfrm>
          <a:prstGeom prst="line">
            <a:avLst/>
          </a:prstGeom>
          <a:ln w="28575">
            <a:solidFill>
              <a:srgbClr val="16468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15">
            <a:extLst>
              <a:ext uri="{FF2B5EF4-FFF2-40B4-BE49-F238E27FC236}">
                <a16:creationId xmlns:a16="http://schemas.microsoft.com/office/drawing/2014/main" id="{18FEA96D-6BE8-AA0A-0EB8-91CB5E285FD5}"/>
              </a:ext>
            </a:extLst>
          </p:cNvPr>
          <p:cNvSpPr>
            <a:spLocks noGrp="1"/>
          </p:cNvSpPr>
          <p:nvPr>
            <p:ph idx="1"/>
          </p:nvPr>
        </p:nvSpPr>
        <p:spPr>
          <a:xfrm>
            <a:off x="1030212" y="967972"/>
            <a:ext cx="11087763" cy="3329355"/>
          </a:xfrm>
        </p:spPr>
        <p:txBody>
          <a:bodyPr>
            <a:normAutofit fontScale="77500" lnSpcReduction="20000"/>
          </a:bodyPr>
          <a:lstStyle/>
          <a:p>
            <a:pPr marL="34289" indent="0">
              <a:buNone/>
            </a:pPr>
            <a:endParaRPr lang="en-US" altLang="ja-JP" sz="2700" dirty="0"/>
          </a:p>
          <a:p>
            <a:pPr marL="34289" indent="0">
              <a:buNone/>
            </a:pPr>
            <a:r>
              <a:rPr lang="ja-JP" altLang="en-US" sz="2700" dirty="0">
                <a:latin typeface="Cascadia Code ExtraLight" panose="020B0609020000020004" pitchFamily="49" charset="0"/>
                <a:cs typeface="Cascadia Code ExtraLight" panose="020B0609020000020004" pitchFamily="49" charset="0"/>
              </a:rPr>
              <a:t>　 </a:t>
            </a:r>
            <a:r>
              <a:rPr lang="ja-JP" altLang="en-US" sz="4100" b="1" dirty="0">
                <a:latin typeface="Cascadia Code ExtraLight" panose="020B0609020000020004" pitchFamily="49" charset="0"/>
                <a:ea typeface="Noto Serif JP Black" panose="02020400000000000000"/>
                <a:cs typeface="Cascadia Code ExtraLight" panose="020B0609020000020004" pitchFamily="49" charset="0"/>
              </a:rPr>
              <a:t>国際ロータリー第２７５０地区 ２０２３</a:t>
            </a:r>
            <a:r>
              <a:rPr lang="en-US" altLang="ja-JP" sz="4100" b="1" dirty="0">
                <a:latin typeface="Cascadia Code ExtraLight" panose="020B0609020000020004" pitchFamily="49" charset="0"/>
                <a:ea typeface="Noto Serif JP Black" panose="02020400000000000000"/>
                <a:cs typeface="Cascadia Code ExtraLight" panose="020B0609020000020004" pitchFamily="49" charset="0"/>
              </a:rPr>
              <a:t>-</a:t>
            </a:r>
            <a:r>
              <a:rPr lang="ja-JP" altLang="en-US" sz="4100" b="1" dirty="0">
                <a:latin typeface="Cascadia Code ExtraLight" panose="020B0609020000020004" pitchFamily="49" charset="0"/>
                <a:ea typeface="Noto Serif JP Black" panose="02020400000000000000"/>
                <a:cs typeface="Cascadia Code ExtraLight" panose="020B0609020000020004" pitchFamily="49" charset="0"/>
              </a:rPr>
              <a:t>２４年度</a:t>
            </a:r>
            <a:endParaRPr lang="en-US" altLang="ja-JP" sz="4100" b="1" dirty="0">
              <a:latin typeface="Cascadia Code ExtraLight" panose="020B0609020000020004" pitchFamily="49" charset="0"/>
              <a:ea typeface="Noto Serif JP Black" panose="02020400000000000000"/>
              <a:cs typeface="Cascadia Code ExtraLight" panose="020B0609020000020004" pitchFamily="49" charset="0"/>
            </a:endParaRPr>
          </a:p>
          <a:p>
            <a:pPr marL="34289" indent="0">
              <a:buNone/>
            </a:pPr>
            <a:r>
              <a:rPr lang="ja-JP" altLang="en-US" sz="4100" b="1" dirty="0">
                <a:latin typeface="Cascadia Code ExtraLight" panose="020B0609020000020004" pitchFamily="49" charset="0"/>
                <a:ea typeface="Noto Serif JP Black" panose="02020400000000000000"/>
                <a:cs typeface="Cascadia Code ExtraLight" panose="020B0609020000020004" pitchFamily="49" charset="0"/>
              </a:rPr>
              <a:t>　</a:t>
            </a:r>
            <a:endParaRPr lang="en-US" altLang="ja-JP" sz="4100" b="1" dirty="0">
              <a:latin typeface="Cascadia Code ExtraLight" panose="020B0609020000020004" pitchFamily="49" charset="0"/>
              <a:ea typeface="Noto Serif JP Black" panose="02020400000000000000"/>
              <a:cs typeface="Cascadia Code ExtraLight" panose="020B0609020000020004" pitchFamily="49" charset="0"/>
            </a:endParaRPr>
          </a:p>
          <a:p>
            <a:pPr marL="34289" indent="0" algn="ctr">
              <a:buNone/>
            </a:pPr>
            <a:r>
              <a:rPr lang="ja-JP" altLang="en-US" sz="7800" b="1" dirty="0">
                <a:solidFill>
                  <a:srgbClr val="FF0000"/>
                </a:solidFill>
                <a:latin typeface="Cascadia Code ExtraLight" panose="020B0609020000020004" pitchFamily="49" charset="0"/>
                <a:ea typeface="Noto Serif JP Black" panose="02020400000000000000"/>
                <a:cs typeface="Cascadia Code ExtraLight" panose="020B0609020000020004" pitchFamily="49" charset="0"/>
              </a:rPr>
              <a:t>「補助金実務者講習会」</a:t>
            </a:r>
            <a:endParaRPr lang="en-US" altLang="ja-JP" sz="7800" b="1" dirty="0">
              <a:latin typeface="Cascadia Code ExtraLight" panose="020B0609020000020004" pitchFamily="49" charset="0"/>
              <a:ea typeface="Noto Serif JP Black" panose="02020400000000000000"/>
              <a:cs typeface="Cascadia Code ExtraLight" panose="020B0609020000020004" pitchFamily="49" charset="0"/>
            </a:endParaRPr>
          </a:p>
          <a:p>
            <a:pPr marL="34289" indent="0">
              <a:buNone/>
            </a:pPr>
            <a:r>
              <a:rPr lang="ja-JP" altLang="en-US" sz="2700" dirty="0">
                <a:latin typeface="Cascadia Code ExtraLight" panose="020B0609020000020004" pitchFamily="49" charset="0"/>
                <a:ea typeface="Noto Serif JP Black" panose="02020400000000000000"/>
                <a:cs typeface="Cascadia Code ExtraLight" panose="020B0609020000020004" pitchFamily="49" charset="0"/>
              </a:rPr>
              <a:t>　　　　　　　　　　　　　　　　　　　　　　　　　　　</a:t>
            </a:r>
            <a:endParaRPr lang="en-US" altLang="ja-JP" sz="2700" dirty="0">
              <a:latin typeface="Cascadia Code ExtraLight" panose="020B0609020000020004" pitchFamily="49" charset="0"/>
              <a:ea typeface="Noto Serif JP Black" panose="02020400000000000000"/>
              <a:cs typeface="Cascadia Code ExtraLight" panose="020B0609020000020004" pitchFamily="49" charset="0"/>
            </a:endParaRPr>
          </a:p>
          <a:p>
            <a:pPr marL="34289" indent="0">
              <a:buNone/>
            </a:pPr>
            <a:r>
              <a:rPr lang="ja-JP" altLang="en-US" sz="5000" dirty="0">
                <a:latin typeface="Cascadia Code ExtraLight" panose="020B0609020000020004" pitchFamily="49" charset="0"/>
                <a:ea typeface="Noto Serif JP Black" panose="02020400000000000000"/>
                <a:cs typeface="Cascadia Code ExtraLight" panose="020B0609020000020004" pitchFamily="49" charset="0"/>
              </a:rPr>
              <a:t>　　　　　　　　　　　　　　　　　　　</a:t>
            </a:r>
            <a:r>
              <a:rPr lang="ja-JP" altLang="en-US" sz="2700" dirty="0"/>
              <a:t>　　　　　　　　　　</a:t>
            </a:r>
            <a:endParaRPr lang="ja-JP" altLang="en-US" sz="2000" dirty="0"/>
          </a:p>
        </p:txBody>
      </p:sp>
      <p:sp>
        <p:nvSpPr>
          <p:cNvPr id="9" name="テキスト ボックス 8">
            <a:extLst>
              <a:ext uri="{FF2B5EF4-FFF2-40B4-BE49-F238E27FC236}">
                <a16:creationId xmlns:a16="http://schemas.microsoft.com/office/drawing/2014/main" id="{46E192D3-7B21-604B-D20A-483A13CF211E}"/>
              </a:ext>
            </a:extLst>
          </p:cNvPr>
          <p:cNvSpPr txBox="1"/>
          <p:nvPr/>
        </p:nvSpPr>
        <p:spPr>
          <a:xfrm>
            <a:off x="10021457" y="476974"/>
            <a:ext cx="2157573" cy="369332"/>
          </a:xfrm>
          <a:prstGeom prst="rect">
            <a:avLst/>
          </a:prstGeom>
          <a:noFill/>
        </p:spPr>
        <p:txBody>
          <a:bodyPr wrap="square" rtlCol="0">
            <a:spAutoFit/>
          </a:bodyPr>
          <a:lstStyle/>
          <a:p>
            <a:r>
              <a:rPr kumimoji="1" lang="en-US" altLang="ja-JP" dirty="0">
                <a:solidFill>
                  <a:srgbClr val="17458F"/>
                </a:solidFill>
                <a:latin typeface="Noto Serif JP Black" panose="02020400000000000000" pitchFamily="18" charset="-128"/>
                <a:ea typeface="Noto Serif JP Black" panose="02020400000000000000" pitchFamily="18" charset="-128"/>
              </a:rPr>
              <a:t>2023</a:t>
            </a:r>
            <a:r>
              <a:rPr kumimoji="1" lang="ja-JP" altLang="en-US" dirty="0">
                <a:solidFill>
                  <a:srgbClr val="17458F"/>
                </a:solidFill>
                <a:latin typeface="Noto Serif JP Black" panose="02020400000000000000" pitchFamily="18" charset="-128"/>
                <a:ea typeface="Noto Serif JP Black" panose="02020400000000000000" pitchFamily="18" charset="-128"/>
              </a:rPr>
              <a:t>年</a:t>
            </a:r>
            <a:r>
              <a:rPr kumimoji="1" lang="en-US" altLang="ja-JP" dirty="0">
                <a:solidFill>
                  <a:srgbClr val="17458F"/>
                </a:solidFill>
                <a:latin typeface="Noto Serif JP Black" panose="02020400000000000000" pitchFamily="18" charset="-128"/>
                <a:ea typeface="Noto Serif JP Black" panose="02020400000000000000" pitchFamily="18" charset="-128"/>
              </a:rPr>
              <a:t>7</a:t>
            </a:r>
            <a:r>
              <a:rPr kumimoji="1" lang="ja-JP" altLang="en-US" dirty="0">
                <a:solidFill>
                  <a:srgbClr val="17458F"/>
                </a:solidFill>
                <a:latin typeface="Noto Serif JP Black" panose="02020400000000000000" pitchFamily="18" charset="-128"/>
                <a:ea typeface="Noto Serif JP Black" panose="02020400000000000000" pitchFamily="18" charset="-128"/>
              </a:rPr>
              <a:t>月</a:t>
            </a:r>
            <a:r>
              <a:rPr kumimoji="1" lang="en-US" altLang="ja-JP" dirty="0">
                <a:solidFill>
                  <a:srgbClr val="17458F"/>
                </a:solidFill>
                <a:latin typeface="Noto Serif JP Black" panose="02020400000000000000" pitchFamily="18" charset="-128"/>
                <a:ea typeface="Noto Serif JP Black" panose="02020400000000000000" pitchFamily="18" charset="-128"/>
              </a:rPr>
              <a:t>26</a:t>
            </a:r>
            <a:r>
              <a:rPr kumimoji="1" lang="ja-JP" altLang="en-US" dirty="0">
                <a:solidFill>
                  <a:srgbClr val="17458F"/>
                </a:solidFill>
                <a:latin typeface="Noto Serif JP Black" panose="02020400000000000000" pitchFamily="18" charset="-128"/>
                <a:ea typeface="Noto Serif JP Black" panose="02020400000000000000" pitchFamily="18" charset="-128"/>
              </a:rPr>
              <a:t>日</a:t>
            </a:r>
          </a:p>
        </p:txBody>
      </p:sp>
    </p:spTree>
    <p:extLst>
      <p:ext uri="{BB962C8B-B14F-4D97-AF65-F5344CB8AC3E}">
        <p14:creationId xmlns:p14="http://schemas.microsoft.com/office/powerpoint/2010/main" val="400195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1080053" y="400676"/>
            <a:ext cx="4684643" cy="833894"/>
          </a:xfrm>
        </p:spPr>
        <p:txBody>
          <a:bodyPr>
            <a:normAutofit fontScale="90000"/>
          </a:bodyPr>
          <a:lstStyle/>
          <a:p>
            <a:pPr algn="ctr"/>
            <a:r>
              <a:rPr kumimoji="1" lang="ja-JP" altLang="en-US" sz="4000" b="1" i="0" u="none" strike="noStrike" kern="1200" cap="none" spc="0" normalizeH="0" baseline="0" noProof="0" dirty="0">
                <a:ln>
                  <a:noFill/>
                </a:ln>
                <a:solidFill>
                  <a:srgbClr val="4A66AC"/>
                </a:solidFill>
                <a:effectLst/>
                <a:uLnTx/>
                <a:uFillTx/>
                <a:latin typeface="Corbel" panose="020B0503020204020204"/>
                <a:ea typeface="ＭＳ Ｐゴシック" panose="020B0600070205080204" pitchFamily="50" charset="-128"/>
                <a:cs typeface="+mj-cs"/>
              </a:rPr>
              <a:t>報告時のご留意事項</a:t>
            </a:r>
            <a:endParaRPr lang="ja-JP" altLang="en-US" sz="3600" b="1" dirty="0">
              <a:solidFill>
                <a:schemeClr val="tx2"/>
              </a:solidFill>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1080053" y="1314166"/>
            <a:ext cx="3905162" cy="503146"/>
          </a:xfrm>
        </p:spPr>
        <p:txBody>
          <a:bodyPr>
            <a:noAutofit/>
          </a:bodyPr>
          <a:lstStyle/>
          <a:p>
            <a:pPr marL="0" indent="0">
              <a:buNone/>
            </a:pPr>
            <a:r>
              <a:rPr lang="ja-JP" altLang="en-US" sz="3200" b="1" dirty="0">
                <a:solidFill>
                  <a:srgbClr val="FFC000"/>
                </a:solidFill>
                <a:ea typeface="ＭＳ Ｐゴシック" panose="020B0600070205080204" pitchFamily="50" charset="-128"/>
              </a:rPr>
              <a:t>提出期限について</a:t>
            </a:r>
            <a:endParaRPr kumimoji="1" lang="en-US" altLang="ja-JP" sz="3200" b="1" dirty="0">
              <a:solidFill>
                <a:srgbClr val="FFC000"/>
              </a:solidFill>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1013792" y="1896909"/>
            <a:ext cx="10164416" cy="4798062"/>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60000"/>
              </a:lnSpc>
              <a:spcBef>
                <a:spcPts val="0"/>
              </a:spcBef>
              <a:spcAft>
                <a:spcPts val="0"/>
              </a:spcAft>
            </a:pPr>
            <a:r>
              <a:rPr lang="ja-JP" altLang="en-US" dirty="0">
                <a:solidFill>
                  <a:schemeClr val="tx2"/>
                </a:solidFill>
                <a:ea typeface="ＭＳ Ｐゴシック" panose="020B0600070205080204" pitchFamily="50" charset="-128"/>
              </a:rPr>
              <a:t>・</a:t>
            </a:r>
            <a:r>
              <a:rPr lang="ja-JP" altLang="en-US" b="1" u="sng" dirty="0">
                <a:solidFill>
                  <a:srgbClr val="FF0000"/>
                </a:solidFill>
                <a:ea typeface="ＭＳ Ｐゴシック" panose="020B0600070205080204" pitchFamily="50" charset="-128"/>
              </a:rPr>
              <a:t>報告書の提出期限は、プロジェクト終了後、１か月以内です。</a:t>
            </a:r>
            <a:r>
              <a:rPr lang="ja-JP" altLang="en-US" b="1" dirty="0">
                <a:solidFill>
                  <a:schemeClr val="tx2"/>
                </a:solidFill>
                <a:ea typeface="ＭＳ Ｐゴシック" panose="020B0600070205080204" pitchFamily="50" charset="-128"/>
              </a:rPr>
              <a:t>報告書が完了しませんと、新しい年度の補助金申請を承認することができず、新年度のプロジェクトの実行に影響しますので、必ず１か月以内のご提出をお願いいたします。</a:t>
            </a:r>
            <a:endParaRPr lang="en-US" altLang="ja-JP" b="1" dirty="0">
              <a:solidFill>
                <a:schemeClr val="tx2"/>
              </a:solidFill>
              <a:ea typeface="ＭＳ Ｐゴシック" panose="020B0600070205080204" pitchFamily="50" charset="-128"/>
            </a:endParaRPr>
          </a:p>
          <a:p>
            <a:pPr>
              <a:lnSpc>
                <a:spcPct val="160000"/>
              </a:lnSpc>
              <a:spcBef>
                <a:spcPts val="0"/>
              </a:spcBef>
              <a:spcAft>
                <a:spcPts val="0"/>
              </a:spcAft>
            </a:pPr>
            <a:r>
              <a:rPr lang="ja-JP" altLang="en-US" b="1" dirty="0">
                <a:solidFill>
                  <a:schemeClr val="tx2"/>
                </a:solidFill>
                <a:ea typeface="ＭＳ Ｐゴシック" panose="020B0600070205080204" pitchFamily="50" charset="-128"/>
              </a:rPr>
              <a:t>　なお、何らかの理由で遅れる場合、もしくは可能性がある場合は、必ず事前に補助金委員会にご報告、ご相談ください。</a:t>
            </a:r>
            <a:endParaRPr lang="en-US" altLang="ja-JP" b="1" dirty="0">
              <a:solidFill>
                <a:schemeClr val="tx2"/>
              </a:solidFill>
              <a:ea typeface="ＭＳ Ｐゴシック" panose="020B0600070205080204" pitchFamily="50" charset="-128"/>
            </a:endParaRPr>
          </a:p>
          <a:p>
            <a:pPr>
              <a:lnSpc>
                <a:spcPct val="160000"/>
              </a:lnSpc>
              <a:spcBef>
                <a:spcPts val="0"/>
              </a:spcBef>
              <a:spcAft>
                <a:spcPts val="0"/>
              </a:spcAft>
            </a:pPr>
            <a:r>
              <a:rPr lang="ja-JP" altLang="en-US" sz="3800" b="1" dirty="0">
                <a:solidFill>
                  <a:srgbClr val="FFC000"/>
                </a:solidFill>
                <a:ea typeface="ＭＳ Ｐゴシック" panose="020B0600070205080204" pitchFamily="50" charset="-128"/>
              </a:rPr>
              <a:t>オンライン報告書に添付するもの</a:t>
            </a:r>
            <a:endParaRPr lang="en-US" altLang="ja-JP" sz="3800" b="1" dirty="0">
              <a:solidFill>
                <a:srgbClr val="FFC000"/>
              </a:solidFill>
              <a:ea typeface="ＭＳ Ｐゴシック" panose="020B0600070205080204" pitchFamily="50" charset="-128"/>
            </a:endParaRPr>
          </a:p>
          <a:p>
            <a:pPr marL="0" indent="0">
              <a:lnSpc>
                <a:spcPct val="160000"/>
              </a:lnSpc>
              <a:spcBef>
                <a:spcPts val="0"/>
              </a:spcBef>
              <a:spcAft>
                <a:spcPts val="0"/>
              </a:spcAft>
              <a:buNone/>
            </a:pPr>
            <a:r>
              <a:rPr lang="ja-JP" altLang="en-US" b="1" dirty="0">
                <a:solidFill>
                  <a:schemeClr val="tx2"/>
                </a:solidFill>
                <a:ea typeface="ＭＳ Ｐゴシック" panose="020B0600070205080204" pitchFamily="50" charset="-128"/>
              </a:rPr>
              <a:t> ①領収書（見積書通り、あるいは請求書がある場合は、銀行振込控えでも構いません）</a:t>
            </a:r>
            <a:endParaRPr lang="en-US" altLang="ja-JP" b="1" dirty="0">
              <a:solidFill>
                <a:schemeClr val="tx2"/>
              </a:solidFill>
              <a:ea typeface="ＭＳ Ｐゴシック" panose="020B0600070205080204" pitchFamily="50" charset="-128"/>
            </a:endParaRPr>
          </a:p>
          <a:p>
            <a:pPr marL="0" indent="0">
              <a:lnSpc>
                <a:spcPct val="160000"/>
              </a:lnSpc>
              <a:spcBef>
                <a:spcPts val="0"/>
              </a:spcBef>
              <a:spcAft>
                <a:spcPts val="0"/>
              </a:spcAft>
              <a:buNone/>
            </a:pPr>
            <a:r>
              <a:rPr lang="ja-JP" altLang="en-US" b="1" dirty="0">
                <a:solidFill>
                  <a:schemeClr val="tx2"/>
                </a:solidFill>
                <a:ea typeface="ＭＳ Ｐゴシック" panose="020B0600070205080204" pitchFamily="50" charset="-128"/>
              </a:rPr>
              <a:t> ②振込手数料も記載してください</a:t>
            </a:r>
            <a:endParaRPr lang="en-US" altLang="ja-JP" b="1" dirty="0">
              <a:solidFill>
                <a:schemeClr val="tx2"/>
              </a:solidFill>
              <a:ea typeface="ＭＳ Ｐゴシック" panose="020B0600070205080204" pitchFamily="50" charset="-128"/>
            </a:endParaRPr>
          </a:p>
          <a:p>
            <a:pPr marL="0" indent="0">
              <a:lnSpc>
                <a:spcPct val="160000"/>
              </a:lnSpc>
              <a:spcBef>
                <a:spcPts val="0"/>
              </a:spcBef>
              <a:spcAft>
                <a:spcPts val="0"/>
              </a:spcAft>
              <a:buNone/>
            </a:pPr>
            <a:r>
              <a:rPr lang="ja-JP" altLang="en-US" b="1" dirty="0">
                <a:solidFill>
                  <a:schemeClr val="tx2"/>
                </a:solidFill>
                <a:ea typeface="ＭＳ Ｐゴシック" panose="020B0600070205080204" pitchFamily="50" charset="-128"/>
              </a:rPr>
              <a:t> ③プロジェクトに関する写真、新聞記事、</a:t>
            </a:r>
            <a:r>
              <a:rPr lang="en-US" altLang="ja-JP" b="1" dirty="0">
                <a:solidFill>
                  <a:schemeClr val="tx2"/>
                </a:solidFill>
                <a:ea typeface="ＭＳ Ｐゴシック" panose="020B0600070205080204" pitchFamily="50" charset="-128"/>
              </a:rPr>
              <a:t>Web</a:t>
            </a:r>
            <a:r>
              <a:rPr lang="ja-JP" altLang="en-US" b="1" dirty="0">
                <a:solidFill>
                  <a:schemeClr val="tx2"/>
                </a:solidFill>
                <a:ea typeface="ＭＳ Ｐゴシック" panose="020B0600070205080204" pitchFamily="50" charset="-128"/>
              </a:rPr>
              <a:t>ページ等のプロジェクトの全体がわかる資料</a:t>
            </a:r>
            <a:endParaRPr lang="en-US" altLang="ja-JP" b="1" dirty="0">
              <a:solidFill>
                <a:schemeClr val="tx2"/>
              </a:solidFill>
              <a:ea typeface="ＭＳ Ｐゴシック" panose="020B0600070205080204" pitchFamily="50" charset="-128"/>
            </a:endParaRPr>
          </a:p>
          <a:p>
            <a:pPr marL="0" indent="0">
              <a:lnSpc>
                <a:spcPct val="160000"/>
              </a:lnSpc>
              <a:spcBef>
                <a:spcPts val="0"/>
              </a:spcBef>
              <a:spcAft>
                <a:spcPts val="0"/>
              </a:spcAft>
              <a:buNone/>
            </a:pPr>
            <a:r>
              <a:rPr lang="ja-JP" altLang="en-US" b="1" dirty="0">
                <a:solidFill>
                  <a:schemeClr val="tx2"/>
                </a:solidFill>
                <a:ea typeface="ＭＳ Ｐゴシック" panose="020B0600070205080204" pitchFamily="50" charset="-128"/>
              </a:rPr>
              <a:t> ③補助金専用口座の表紙と明細のコピー</a:t>
            </a:r>
            <a:endParaRPr lang="en-US" altLang="ja-JP" b="1" dirty="0">
              <a:solidFill>
                <a:schemeClr val="tx2"/>
              </a:solidFill>
              <a:ea typeface="ＭＳ Ｐゴシック" panose="020B0600070205080204" pitchFamily="50" charset="-128"/>
            </a:endParaRPr>
          </a:p>
          <a:p>
            <a:pPr marL="0" indent="0">
              <a:lnSpc>
                <a:spcPct val="160000"/>
              </a:lnSpc>
              <a:spcBef>
                <a:spcPts val="0"/>
              </a:spcBef>
              <a:spcAft>
                <a:spcPts val="0"/>
              </a:spcAft>
              <a:buNone/>
            </a:pPr>
            <a:r>
              <a:rPr lang="ja-JP" altLang="en-US" b="1" dirty="0">
                <a:solidFill>
                  <a:schemeClr val="tx2"/>
                </a:solidFill>
                <a:ea typeface="ＭＳ Ｐゴシック" panose="020B0600070205080204" pitchFamily="50" charset="-128"/>
              </a:rPr>
              <a:t> ④補助金委員会もしくは資金管理委員会より依頼する各種の書類（必要な場合）</a:t>
            </a:r>
            <a:endParaRPr lang="en-US" altLang="ja-JP" b="1" dirty="0">
              <a:solidFill>
                <a:schemeClr val="tx2"/>
              </a:solidFill>
              <a:ea typeface="ＭＳ Ｐゴシック" panose="020B0600070205080204" pitchFamily="50" charset="-128"/>
            </a:endParaRPr>
          </a:p>
          <a:p>
            <a:pPr>
              <a:lnSpc>
                <a:spcPct val="100000"/>
              </a:lnSpc>
            </a:pPr>
            <a:endParaRPr lang="en-US" altLang="ja-JP" dirty="0">
              <a:solidFill>
                <a:schemeClr val="tx2"/>
              </a:solidFill>
              <a:ea typeface="ＭＳ Ｐゴシック" panose="020B0600070205080204" pitchFamily="50" charset="-128"/>
            </a:endParaRPr>
          </a:p>
        </p:txBody>
      </p:sp>
    </p:spTree>
    <p:extLst>
      <p:ext uri="{BB962C8B-B14F-4D97-AF65-F5344CB8AC3E}">
        <p14:creationId xmlns:p14="http://schemas.microsoft.com/office/powerpoint/2010/main" val="280174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13054" y="5971"/>
            <a:ext cx="9166366" cy="6849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13053" y="1"/>
            <a:ext cx="9035124" cy="6383881"/>
            <a:chOff x="0" y="0"/>
            <a:chExt cx="19216370" cy="135775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0"/>
              <a:ext cx="19216090" cy="13576995"/>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9552516" y="7170735"/>
              <a:ext cx="2475630" cy="605790"/>
            </a:xfrm>
            <a:prstGeom prst="rect">
              <a:avLst/>
            </a:prstGeom>
          </p:spPr>
        </p:pic>
        <p:sp>
          <p:nvSpPr>
            <p:cNvPr id="5" name="object 5"/>
            <p:cNvSpPr/>
            <p:nvPr/>
          </p:nvSpPr>
          <p:spPr>
            <a:xfrm>
              <a:off x="6658492" y="4066879"/>
              <a:ext cx="3994785" cy="2794000"/>
            </a:xfrm>
            <a:custGeom>
              <a:avLst/>
              <a:gdLst/>
              <a:ahLst/>
              <a:cxnLst/>
              <a:rect l="l" t="t" r="r" b="b"/>
              <a:pathLst>
                <a:path w="3994784" h="2794000">
                  <a:moveTo>
                    <a:pt x="3984333" y="2755900"/>
                  </a:moveTo>
                  <a:lnTo>
                    <a:pt x="3960297" y="2755900"/>
                  </a:lnTo>
                  <a:lnTo>
                    <a:pt x="3961722" y="2768600"/>
                  </a:lnTo>
                  <a:lnTo>
                    <a:pt x="3946381" y="2768600"/>
                  </a:lnTo>
                  <a:lnTo>
                    <a:pt x="3948343" y="2781300"/>
                  </a:lnTo>
                  <a:lnTo>
                    <a:pt x="3949434" y="2794000"/>
                  </a:lnTo>
                  <a:lnTo>
                    <a:pt x="3990158" y="2794000"/>
                  </a:lnTo>
                  <a:lnTo>
                    <a:pt x="3994738" y="2781300"/>
                  </a:lnTo>
                  <a:lnTo>
                    <a:pt x="3973512" y="2781300"/>
                  </a:lnTo>
                  <a:lnTo>
                    <a:pt x="3984333" y="2755900"/>
                  </a:lnTo>
                  <a:close/>
                </a:path>
                <a:path w="3994784" h="2794000">
                  <a:moveTo>
                    <a:pt x="3989363" y="2743200"/>
                  </a:moveTo>
                  <a:lnTo>
                    <a:pt x="3941346" y="2743200"/>
                  </a:lnTo>
                  <a:lnTo>
                    <a:pt x="3944488" y="2755900"/>
                  </a:lnTo>
                  <a:lnTo>
                    <a:pt x="3989211" y="2755900"/>
                  </a:lnTo>
                  <a:lnTo>
                    <a:pt x="3989363" y="2743200"/>
                  </a:lnTo>
                  <a:close/>
                </a:path>
                <a:path w="3994784" h="2794000">
                  <a:moveTo>
                    <a:pt x="3945248" y="2730500"/>
                  </a:moveTo>
                  <a:lnTo>
                    <a:pt x="3941776" y="2743200"/>
                  </a:lnTo>
                  <a:lnTo>
                    <a:pt x="3946760" y="2743200"/>
                  </a:lnTo>
                  <a:lnTo>
                    <a:pt x="3945248" y="2730500"/>
                  </a:lnTo>
                  <a:close/>
                </a:path>
                <a:path w="3994784" h="2794000">
                  <a:moveTo>
                    <a:pt x="3981838" y="2730500"/>
                  </a:moveTo>
                  <a:lnTo>
                    <a:pt x="3959688" y="2730500"/>
                  </a:lnTo>
                  <a:lnTo>
                    <a:pt x="3955127" y="2743200"/>
                  </a:lnTo>
                  <a:lnTo>
                    <a:pt x="3986199" y="2743200"/>
                  </a:lnTo>
                  <a:lnTo>
                    <a:pt x="3981838" y="2730500"/>
                  </a:lnTo>
                  <a:close/>
                </a:path>
                <a:path w="3994784" h="2794000">
                  <a:moveTo>
                    <a:pt x="3976580" y="2717800"/>
                  </a:moveTo>
                  <a:lnTo>
                    <a:pt x="3950409" y="2717800"/>
                  </a:lnTo>
                  <a:lnTo>
                    <a:pt x="3954445" y="2730500"/>
                  </a:lnTo>
                  <a:lnTo>
                    <a:pt x="3973341" y="2730500"/>
                  </a:lnTo>
                  <a:lnTo>
                    <a:pt x="3976580" y="2717800"/>
                  </a:lnTo>
                  <a:close/>
                </a:path>
                <a:path w="3994784" h="2794000">
                  <a:moveTo>
                    <a:pt x="3963918" y="2667000"/>
                  </a:moveTo>
                  <a:lnTo>
                    <a:pt x="3932114" y="2667000"/>
                  </a:lnTo>
                  <a:lnTo>
                    <a:pt x="3932345" y="2679700"/>
                  </a:lnTo>
                  <a:lnTo>
                    <a:pt x="3944012" y="2679700"/>
                  </a:lnTo>
                  <a:lnTo>
                    <a:pt x="3945456" y="2692400"/>
                  </a:lnTo>
                  <a:lnTo>
                    <a:pt x="3948104" y="2705100"/>
                  </a:lnTo>
                  <a:lnTo>
                    <a:pt x="3938618" y="2705100"/>
                  </a:lnTo>
                  <a:lnTo>
                    <a:pt x="3938016" y="2717800"/>
                  </a:lnTo>
                  <a:lnTo>
                    <a:pt x="3980122" y="2717800"/>
                  </a:lnTo>
                  <a:lnTo>
                    <a:pt x="3972987" y="2705100"/>
                  </a:lnTo>
                  <a:lnTo>
                    <a:pt x="3967704" y="2692400"/>
                  </a:lnTo>
                  <a:lnTo>
                    <a:pt x="3966961" y="2692400"/>
                  </a:lnTo>
                  <a:lnTo>
                    <a:pt x="3970268" y="2679700"/>
                  </a:lnTo>
                  <a:lnTo>
                    <a:pt x="3963918" y="2667000"/>
                  </a:lnTo>
                  <a:close/>
                </a:path>
                <a:path w="3994784" h="2794000">
                  <a:moveTo>
                    <a:pt x="3977910" y="2654300"/>
                  </a:moveTo>
                  <a:lnTo>
                    <a:pt x="3933231" y="2654300"/>
                  </a:lnTo>
                  <a:lnTo>
                    <a:pt x="3932685" y="2667000"/>
                  </a:lnTo>
                  <a:lnTo>
                    <a:pt x="3976613" y="2667000"/>
                  </a:lnTo>
                  <a:lnTo>
                    <a:pt x="3977910" y="2654300"/>
                  </a:lnTo>
                  <a:close/>
                </a:path>
                <a:path w="3994784" h="2794000">
                  <a:moveTo>
                    <a:pt x="3972579" y="2641600"/>
                  </a:moveTo>
                  <a:lnTo>
                    <a:pt x="3950819" y="2641600"/>
                  </a:lnTo>
                  <a:lnTo>
                    <a:pt x="3949591" y="2654300"/>
                  </a:lnTo>
                  <a:lnTo>
                    <a:pt x="3975191" y="2654300"/>
                  </a:lnTo>
                  <a:lnTo>
                    <a:pt x="3972579" y="2641600"/>
                  </a:lnTo>
                  <a:close/>
                </a:path>
                <a:path w="3994784" h="2794000">
                  <a:moveTo>
                    <a:pt x="3965194" y="2603500"/>
                  </a:moveTo>
                  <a:lnTo>
                    <a:pt x="3961835" y="2603500"/>
                  </a:lnTo>
                  <a:lnTo>
                    <a:pt x="3953555" y="2616200"/>
                  </a:lnTo>
                  <a:lnTo>
                    <a:pt x="3928800" y="2616200"/>
                  </a:lnTo>
                  <a:lnTo>
                    <a:pt x="3928926" y="2628900"/>
                  </a:lnTo>
                  <a:lnTo>
                    <a:pt x="3936754" y="2628900"/>
                  </a:lnTo>
                  <a:lnTo>
                    <a:pt x="3948018" y="2641600"/>
                  </a:lnTo>
                  <a:lnTo>
                    <a:pt x="3968695" y="2641600"/>
                  </a:lnTo>
                  <a:lnTo>
                    <a:pt x="3968025" y="2616200"/>
                  </a:lnTo>
                  <a:lnTo>
                    <a:pt x="3965194" y="2603500"/>
                  </a:lnTo>
                  <a:close/>
                </a:path>
                <a:path w="3994784" h="2794000">
                  <a:moveTo>
                    <a:pt x="3948764" y="2603500"/>
                  </a:moveTo>
                  <a:lnTo>
                    <a:pt x="3924642" y="2603500"/>
                  </a:lnTo>
                  <a:lnTo>
                    <a:pt x="3927413" y="2616200"/>
                  </a:lnTo>
                  <a:lnTo>
                    <a:pt x="3951169" y="2616200"/>
                  </a:lnTo>
                  <a:lnTo>
                    <a:pt x="3948764" y="2603500"/>
                  </a:lnTo>
                  <a:close/>
                </a:path>
                <a:path w="3994784" h="2794000">
                  <a:moveTo>
                    <a:pt x="3961100" y="2578100"/>
                  </a:moveTo>
                  <a:lnTo>
                    <a:pt x="3925992" y="2578100"/>
                  </a:lnTo>
                  <a:lnTo>
                    <a:pt x="3928005" y="2590800"/>
                  </a:lnTo>
                  <a:lnTo>
                    <a:pt x="3921978" y="2603500"/>
                  </a:lnTo>
                  <a:lnTo>
                    <a:pt x="3950140" y="2603500"/>
                  </a:lnTo>
                  <a:lnTo>
                    <a:pt x="3957082" y="2590800"/>
                  </a:lnTo>
                  <a:lnTo>
                    <a:pt x="3961233" y="2590800"/>
                  </a:lnTo>
                  <a:lnTo>
                    <a:pt x="3961100" y="2578100"/>
                  </a:lnTo>
                  <a:close/>
                </a:path>
                <a:path w="3994784" h="2794000">
                  <a:moveTo>
                    <a:pt x="3945843" y="2565400"/>
                  </a:moveTo>
                  <a:lnTo>
                    <a:pt x="3916238" y="2565400"/>
                  </a:lnTo>
                  <a:lnTo>
                    <a:pt x="3921646" y="2578100"/>
                  </a:lnTo>
                  <a:lnTo>
                    <a:pt x="3953190" y="2578100"/>
                  </a:lnTo>
                  <a:lnTo>
                    <a:pt x="3945843" y="2565400"/>
                  </a:lnTo>
                  <a:close/>
                </a:path>
                <a:path w="3994784" h="2794000">
                  <a:moveTo>
                    <a:pt x="3911379" y="2527300"/>
                  </a:moveTo>
                  <a:lnTo>
                    <a:pt x="3912158" y="2552700"/>
                  </a:lnTo>
                  <a:lnTo>
                    <a:pt x="3933368" y="2552700"/>
                  </a:lnTo>
                  <a:lnTo>
                    <a:pt x="3930480" y="2565400"/>
                  </a:lnTo>
                  <a:lnTo>
                    <a:pt x="3952947" y="2565400"/>
                  </a:lnTo>
                  <a:lnTo>
                    <a:pt x="3947096" y="2552700"/>
                  </a:lnTo>
                  <a:lnTo>
                    <a:pt x="3952455" y="2540000"/>
                  </a:lnTo>
                  <a:lnTo>
                    <a:pt x="3918352" y="2540000"/>
                  </a:lnTo>
                  <a:lnTo>
                    <a:pt x="3916684" y="2534101"/>
                  </a:lnTo>
                  <a:lnTo>
                    <a:pt x="3911379" y="2527300"/>
                  </a:lnTo>
                  <a:close/>
                </a:path>
                <a:path w="3994784" h="2794000">
                  <a:moveTo>
                    <a:pt x="3916684" y="2534101"/>
                  </a:moveTo>
                  <a:lnTo>
                    <a:pt x="3918352" y="2540000"/>
                  </a:lnTo>
                  <a:lnTo>
                    <a:pt x="3921285" y="2540000"/>
                  </a:lnTo>
                  <a:lnTo>
                    <a:pt x="3916684" y="2534101"/>
                  </a:lnTo>
                  <a:close/>
                </a:path>
                <a:path w="3994784" h="2794000">
                  <a:moveTo>
                    <a:pt x="3930442" y="2527300"/>
                  </a:moveTo>
                  <a:lnTo>
                    <a:pt x="3914761" y="2527300"/>
                  </a:lnTo>
                  <a:lnTo>
                    <a:pt x="3916684" y="2534101"/>
                  </a:lnTo>
                  <a:lnTo>
                    <a:pt x="3921285" y="2540000"/>
                  </a:lnTo>
                  <a:lnTo>
                    <a:pt x="3927276" y="2540000"/>
                  </a:lnTo>
                  <a:lnTo>
                    <a:pt x="3930442" y="2527300"/>
                  </a:lnTo>
                  <a:close/>
                </a:path>
                <a:path w="3994784" h="2794000">
                  <a:moveTo>
                    <a:pt x="3936245" y="2531872"/>
                  </a:moveTo>
                  <a:lnTo>
                    <a:pt x="3928932" y="2540000"/>
                  </a:lnTo>
                  <a:lnTo>
                    <a:pt x="3946561" y="2540000"/>
                  </a:lnTo>
                  <a:lnTo>
                    <a:pt x="3936245" y="2531872"/>
                  </a:lnTo>
                  <a:close/>
                </a:path>
                <a:path w="3994784" h="2794000">
                  <a:moveTo>
                    <a:pt x="3948051" y="2527300"/>
                  </a:moveTo>
                  <a:lnTo>
                    <a:pt x="3940360" y="2527300"/>
                  </a:lnTo>
                  <a:lnTo>
                    <a:pt x="3936245" y="2531872"/>
                  </a:lnTo>
                  <a:lnTo>
                    <a:pt x="3946561" y="2540000"/>
                  </a:lnTo>
                  <a:lnTo>
                    <a:pt x="3948051" y="2527300"/>
                  </a:lnTo>
                  <a:close/>
                </a:path>
                <a:path w="3994784" h="2794000">
                  <a:moveTo>
                    <a:pt x="3949110" y="2527300"/>
                  </a:moveTo>
                  <a:lnTo>
                    <a:pt x="3948051" y="2527300"/>
                  </a:lnTo>
                  <a:lnTo>
                    <a:pt x="3946561" y="2540000"/>
                  </a:lnTo>
                  <a:lnTo>
                    <a:pt x="3955721" y="2540000"/>
                  </a:lnTo>
                  <a:lnTo>
                    <a:pt x="3949110" y="2527300"/>
                  </a:lnTo>
                  <a:close/>
                </a:path>
                <a:path w="3994784" h="2794000">
                  <a:moveTo>
                    <a:pt x="3940360" y="2527300"/>
                  </a:moveTo>
                  <a:lnTo>
                    <a:pt x="3930442" y="2527300"/>
                  </a:lnTo>
                  <a:lnTo>
                    <a:pt x="3936245" y="2531872"/>
                  </a:lnTo>
                  <a:lnTo>
                    <a:pt x="3940360" y="2527300"/>
                  </a:lnTo>
                  <a:close/>
                </a:path>
                <a:path w="3994784" h="2794000">
                  <a:moveTo>
                    <a:pt x="3934798" y="2514600"/>
                  </a:moveTo>
                  <a:lnTo>
                    <a:pt x="3922126" y="2514600"/>
                  </a:lnTo>
                  <a:lnTo>
                    <a:pt x="3923108" y="2527300"/>
                  </a:lnTo>
                  <a:lnTo>
                    <a:pt x="3937522" y="2527300"/>
                  </a:lnTo>
                  <a:lnTo>
                    <a:pt x="3934798" y="2514600"/>
                  </a:lnTo>
                  <a:close/>
                </a:path>
                <a:path w="3994784" h="2794000">
                  <a:moveTo>
                    <a:pt x="3953402" y="2514600"/>
                  </a:moveTo>
                  <a:lnTo>
                    <a:pt x="3949256" y="2514600"/>
                  </a:lnTo>
                  <a:lnTo>
                    <a:pt x="3945180" y="2527300"/>
                  </a:lnTo>
                  <a:lnTo>
                    <a:pt x="3949632" y="2527300"/>
                  </a:lnTo>
                  <a:lnTo>
                    <a:pt x="3953402" y="2514600"/>
                  </a:lnTo>
                  <a:close/>
                </a:path>
                <a:path w="3994784" h="2794000">
                  <a:moveTo>
                    <a:pt x="3943811" y="2489200"/>
                  </a:moveTo>
                  <a:lnTo>
                    <a:pt x="3903351" y="2489200"/>
                  </a:lnTo>
                  <a:lnTo>
                    <a:pt x="3906452" y="2514600"/>
                  </a:lnTo>
                  <a:lnTo>
                    <a:pt x="3940974" y="2514600"/>
                  </a:lnTo>
                  <a:lnTo>
                    <a:pt x="3942625" y="2501900"/>
                  </a:lnTo>
                  <a:lnTo>
                    <a:pt x="3945261" y="2501900"/>
                  </a:lnTo>
                  <a:lnTo>
                    <a:pt x="3943811" y="2489200"/>
                  </a:lnTo>
                  <a:close/>
                </a:path>
                <a:path w="3994784" h="2794000">
                  <a:moveTo>
                    <a:pt x="3928632" y="2476500"/>
                  </a:moveTo>
                  <a:lnTo>
                    <a:pt x="3903972" y="2476500"/>
                  </a:lnTo>
                  <a:lnTo>
                    <a:pt x="3909888" y="2489200"/>
                  </a:lnTo>
                  <a:lnTo>
                    <a:pt x="3929118" y="2489200"/>
                  </a:lnTo>
                  <a:lnTo>
                    <a:pt x="3928632" y="2476500"/>
                  </a:lnTo>
                  <a:close/>
                </a:path>
                <a:path w="3994784" h="2794000">
                  <a:moveTo>
                    <a:pt x="3937138" y="2463800"/>
                  </a:moveTo>
                  <a:lnTo>
                    <a:pt x="3903480" y="2463800"/>
                  </a:lnTo>
                  <a:lnTo>
                    <a:pt x="3897964" y="2476500"/>
                  </a:lnTo>
                  <a:lnTo>
                    <a:pt x="3936913" y="2476500"/>
                  </a:lnTo>
                  <a:lnTo>
                    <a:pt x="3937138" y="2463800"/>
                  </a:lnTo>
                  <a:close/>
                </a:path>
                <a:path w="3994784" h="2794000">
                  <a:moveTo>
                    <a:pt x="3932503" y="2438400"/>
                  </a:moveTo>
                  <a:lnTo>
                    <a:pt x="3892991" y="2438400"/>
                  </a:lnTo>
                  <a:lnTo>
                    <a:pt x="3895554" y="2451100"/>
                  </a:lnTo>
                  <a:lnTo>
                    <a:pt x="3898662" y="2463800"/>
                  </a:lnTo>
                  <a:lnTo>
                    <a:pt x="3937025" y="2463800"/>
                  </a:lnTo>
                  <a:lnTo>
                    <a:pt x="3936284" y="2451100"/>
                  </a:lnTo>
                  <a:lnTo>
                    <a:pt x="3934811" y="2451100"/>
                  </a:lnTo>
                  <a:lnTo>
                    <a:pt x="3932503" y="2438400"/>
                  </a:lnTo>
                  <a:close/>
                </a:path>
                <a:path w="3994784" h="2794000">
                  <a:moveTo>
                    <a:pt x="3924854" y="2425700"/>
                  </a:moveTo>
                  <a:lnTo>
                    <a:pt x="3892697" y="2425700"/>
                  </a:lnTo>
                  <a:lnTo>
                    <a:pt x="3892181" y="2438400"/>
                  </a:lnTo>
                  <a:lnTo>
                    <a:pt x="3922327" y="2438400"/>
                  </a:lnTo>
                  <a:lnTo>
                    <a:pt x="3924854" y="2425700"/>
                  </a:lnTo>
                  <a:close/>
                </a:path>
                <a:path w="3994784" h="2794000">
                  <a:moveTo>
                    <a:pt x="3923880" y="2413000"/>
                  </a:moveTo>
                  <a:lnTo>
                    <a:pt x="3887347" y="2413000"/>
                  </a:lnTo>
                  <a:lnTo>
                    <a:pt x="3889557" y="2425700"/>
                  </a:lnTo>
                  <a:lnTo>
                    <a:pt x="3927943" y="2425700"/>
                  </a:lnTo>
                  <a:lnTo>
                    <a:pt x="3923880" y="2413000"/>
                  </a:lnTo>
                  <a:close/>
                </a:path>
                <a:path w="3994784" h="2794000">
                  <a:moveTo>
                    <a:pt x="3913006" y="2400300"/>
                  </a:moveTo>
                  <a:lnTo>
                    <a:pt x="3893724" y="2400300"/>
                  </a:lnTo>
                  <a:lnTo>
                    <a:pt x="3896396" y="2413000"/>
                  </a:lnTo>
                  <a:lnTo>
                    <a:pt x="3914466" y="2413000"/>
                  </a:lnTo>
                  <a:lnTo>
                    <a:pt x="3913006" y="2400300"/>
                  </a:lnTo>
                  <a:close/>
                </a:path>
                <a:path w="3994784" h="2794000">
                  <a:moveTo>
                    <a:pt x="3919295" y="2374900"/>
                  </a:moveTo>
                  <a:lnTo>
                    <a:pt x="3912911" y="2374900"/>
                  </a:lnTo>
                  <a:lnTo>
                    <a:pt x="3906125" y="2387600"/>
                  </a:lnTo>
                  <a:lnTo>
                    <a:pt x="3882834" y="2387600"/>
                  </a:lnTo>
                  <a:lnTo>
                    <a:pt x="3885541" y="2400300"/>
                  </a:lnTo>
                  <a:lnTo>
                    <a:pt x="3923828" y="2400300"/>
                  </a:lnTo>
                  <a:lnTo>
                    <a:pt x="3921506" y="2387600"/>
                  </a:lnTo>
                  <a:lnTo>
                    <a:pt x="3919295" y="2374900"/>
                  </a:lnTo>
                  <a:close/>
                </a:path>
                <a:path w="3994784" h="2794000">
                  <a:moveTo>
                    <a:pt x="3882843" y="2374900"/>
                  </a:moveTo>
                  <a:lnTo>
                    <a:pt x="3878243" y="2374900"/>
                  </a:lnTo>
                  <a:lnTo>
                    <a:pt x="3878681" y="2387600"/>
                  </a:lnTo>
                  <a:lnTo>
                    <a:pt x="3880819" y="2387600"/>
                  </a:lnTo>
                  <a:lnTo>
                    <a:pt x="3882843" y="2374900"/>
                  </a:lnTo>
                  <a:close/>
                </a:path>
                <a:path w="3994784" h="2794000">
                  <a:moveTo>
                    <a:pt x="3903577" y="2374900"/>
                  </a:moveTo>
                  <a:lnTo>
                    <a:pt x="3890704" y="2374900"/>
                  </a:lnTo>
                  <a:lnTo>
                    <a:pt x="3882836" y="2387600"/>
                  </a:lnTo>
                  <a:lnTo>
                    <a:pt x="3906125" y="2387600"/>
                  </a:lnTo>
                  <a:lnTo>
                    <a:pt x="3903577" y="2374900"/>
                  </a:lnTo>
                  <a:close/>
                </a:path>
                <a:path w="3994784" h="2794000">
                  <a:moveTo>
                    <a:pt x="3914540" y="2362200"/>
                  </a:moveTo>
                  <a:lnTo>
                    <a:pt x="3881401" y="2362200"/>
                  </a:lnTo>
                  <a:lnTo>
                    <a:pt x="3877874" y="2374900"/>
                  </a:lnTo>
                  <a:lnTo>
                    <a:pt x="3912971" y="2374900"/>
                  </a:lnTo>
                  <a:lnTo>
                    <a:pt x="3914540" y="2362200"/>
                  </a:lnTo>
                  <a:close/>
                </a:path>
                <a:path w="3994784" h="2794000">
                  <a:moveTo>
                    <a:pt x="3896374" y="2324100"/>
                  </a:moveTo>
                  <a:lnTo>
                    <a:pt x="3867944" y="2324100"/>
                  </a:lnTo>
                  <a:lnTo>
                    <a:pt x="3869344" y="2336800"/>
                  </a:lnTo>
                  <a:lnTo>
                    <a:pt x="3871828" y="2349500"/>
                  </a:lnTo>
                  <a:lnTo>
                    <a:pt x="3873688" y="2362200"/>
                  </a:lnTo>
                  <a:lnTo>
                    <a:pt x="3901204" y="2362200"/>
                  </a:lnTo>
                  <a:lnTo>
                    <a:pt x="3900443" y="2349500"/>
                  </a:lnTo>
                  <a:lnTo>
                    <a:pt x="3907623" y="2349500"/>
                  </a:lnTo>
                  <a:lnTo>
                    <a:pt x="3908349" y="2336800"/>
                  </a:lnTo>
                  <a:lnTo>
                    <a:pt x="3894078" y="2336800"/>
                  </a:lnTo>
                  <a:lnTo>
                    <a:pt x="3896374" y="2324100"/>
                  </a:lnTo>
                  <a:close/>
                </a:path>
                <a:path w="3994784" h="2794000">
                  <a:moveTo>
                    <a:pt x="3913833" y="2349500"/>
                  </a:moveTo>
                  <a:lnTo>
                    <a:pt x="3901204" y="2362200"/>
                  </a:lnTo>
                  <a:lnTo>
                    <a:pt x="3914097" y="2362200"/>
                  </a:lnTo>
                  <a:lnTo>
                    <a:pt x="3913833" y="2349500"/>
                  </a:lnTo>
                  <a:close/>
                </a:path>
                <a:path w="3994784" h="2794000">
                  <a:moveTo>
                    <a:pt x="3905123" y="2324100"/>
                  </a:moveTo>
                  <a:lnTo>
                    <a:pt x="3900991" y="2324100"/>
                  </a:lnTo>
                  <a:lnTo>
                    <a:pt x="3894078" y="2336800"/>
                  </a:lnTo>
                  <a:lnTo>
                    <a:pt x="3909054" y="2336800"/>
                  </a:lnTo>
                  <a:lnTo>
                    <a:pt x="3905123" y="2324100"/>
                  </a:lnTo>
                  <a:close/>
                </a:path>
                <a:path w="3994784" h="2794000">
                  <a:moveTo>
                    <a:pt x="3904256" y="2311400"/>
                  </a:moveTo>
                  <a:lnTo>
                    <a:pt x="3862053" y="2311400"/>
                  </a:lnTo>
                  <a:lnTo>
                    <a:pt x="3868023" y="2324100"/>
                  </a:lnTo>
                  <a:lnTo>
                    <a:pt x="3898695" y="2324100"/>
                  </a:lnTo>
                  <a:lnTo>
                    <a:pt x="3904256" y="2311400"/>
                  </a:lnTo>
                  <a:close/>
                </a:path>
                <a:path w="3994784" h="2794000">
                  <a:moveTo>
                    <a:pt x="3893194" y="2273300"/>
                  </a:moveTo>
                  <a:lnTo>
                    <a:pt x="3889885" y="2286000"/>
                  </a:lnTo>
                  <a:lnTo>
                    <a:pt x="3860106" y="2286000"/>
                  </a:lnTo>
                  <a:lnTo>
                    <a:pt x="3858909" y="2298700"/>
                  </a:lnTo>
                  <a:lnTo>
                    <a:pt x="3859199" y="2311400"/>
                  </a:lnTo>
                  <a:lnTo>
                    <a:pt x="3891350" y="2311400"/>
                  </a:lnTo>
                  <a:lnTo>
                    <a:pt x="3889510" y="2298700"/>
                  </a:lnTo>
                  <a:lnTo>
                    <a:pt x="3894957" y="2298700"/>
                  </a:lnTo>
                  <a:lnTo>
                    <a:pt x="3895139" y="2286000"/>
                  </a:lnTo>
                  <a:lnTo>
                    <a:pt x="3893194" y="2273300"/>
                  </a:lnTo>
                  <a:close/>
                </a:path>
                <a:path w="3994784" h="2794000">
                  <a:moveTo>
                    <a:pt x="3900125" y="2298700"/>
                  </a:moveTo>
                  <a:lnTo>
                    <a:pt x="3894349" y="2311400"/>
                  </a:lnTo>
                  <a:lnTo>
                    <a:pt x="3902145" y="2311400"/>
                  </a:lnTo>
                  <a:lnTo>
                    <a:pt x="3900125" y="2298700"/>
                  </a:lnTo>
                  <a:close/>
                </a:path>
                <a:path w="3994784" h="2794000">
                  <a:moveTo>
                    <a:pt x="3883631" y="2235200"/>
                  </a:moveTo>
                  <a:lnTo>
                    <a:pt x="3835253" y="2235200"/>
                  </a:lnTo>
                  <a:lnTo>
                    <a:pt x="3839896" y="2247900"/>
                  </a:lnTo>
                  <a:lnTo>
                    <a:pt x="3853946" y="2247900"/>
                  </a:lnTo>
                  <a:lnTo>
                    <a:pt x="3859421" y="2260600"/>
                  </a:lnTo>
                  <a:lnTo>
                    <a:pt x="3842862" y="2260600"/>
                  </a:lnTo>
                  <a:lnTo>
                    <a:pt x="3846206" y="2273300"/>
                  </a:lnTo>
                  <a:lnTo>
                    <a:pt x="3848227" y="2286000"/>
                  </a:lnTo>
                  <a:lnTo>
                    <a:pt x="3872705" y="2286000"/>
                  </a:lnTo>
                  <a:lnTo>
                    <a:pt x="3889071" y="2273300"/>
                  </a:lnTo>
                  <a:lnTo>
                    <a:pt x="3874791" y="2273300"/>
                  </a:lnTo>
                  <a:lnTo>
                    <a:pt x="3870370" y="2260600"/>
                  </a:lnTo>
                  <a:lnTo>
                    <a:pt x="3879533" y="2247900"/>
                  </a:lnTo>
                  <a:lnTo>
                    <a:pt x="3883631" y="2235200"/>
                  </a:lnTo>
                  <a:close/>
                </a:path>
                <a:path w="3994784" h="2794000">
                  <a:moveTo>
                    <a:pt x="3885893" y="2260600"/>
                  </a:moveTo>
                  <a:lnTo>
                    <a:pt x="3880668" y="2273300"/>
                  </a:lnTo>
                  <a:lnTo>
                    <a:pt x="3892559" y="2273300"/>
                  </a:lnTo>
                  <a:lnTo>
                    <a:pt x="3885893" y="2260600"/>
                  </a:lnTo>
                  <a:close/>
                </a:path>
                <a:path w="3994784" h="2794000">
                  <a:moveTo>
                    <a:pt x="3878790" y="2222500"/>
                  </a:moveTo>
                  <a:lnTo>
                    <a:pt x="3852321" y="2222500"/>
                  </a:lnTo>
                  <a:lnTo>
                    <a:pt x="3848733" y="2235200"/>
                  </a:lnTo>
                  <a:lnTo>
                    <a:pt x="3880717" y="2235200"/>
                  </a:lnTo>
                  <a:lnTo>
                    <a:pt x="3878790" y="2222500"/>
                  </a:lnTo>
                  <a:close/>
                </a:path>
                <a:path w="3994784" h="2794000">
                  <a:moveTo>
                    <a:pt x="3841439" y="2209800"/>
                  </a:moveTo>
                  <a:lnTo>
                    <a:pt x="3832333" y="2209800"/>
                  </a:lnTo>
                  <a:lnTo>
                    <a:pt x="3834646" y="2222500"/>
                  </a:lnTo>
                  <a:lnTo>
                    <a:pt x="3841439" y="2209800"/>
                  </a:lnTo>
                  <a:close/>
                </a:path>
                <a:path w="3994784" h="2794000">
                  <a:moveTo>
                    <a:pt x="3867291" y="2209800"/>
                  </a:moveTo>
                  <a:lnTo>
                    <a:pt x="3841439" y="2209800"/>
                  </a:lnTo>
                  <a:lnTo>
                    <a:pt x="3846209" y="2222500"/>
                  </a:lnTo>
                  <a:lnTo>
                    <a:pt x="3864665" y="2222500"/>
                  </a:lnTo>
                  <a:lnTo>
                    <a:pt x="3867291" y="2209800"/>
                  </a:lnTo>
                  <a:close/>
                </a:path>
                <a:path w="3994784" h="2794000">
                  <a:moveTo>
                    <a:pt x="3855844" y="2184400"/>
                  </a:moveTo>
                  <a:lnTo>
                    <a:pt x="3832966" y="2184400"/>
                  </a:lnTo>
                  <a:lnTo>
                    <a:pt x="3837004" y="2197100"/>
                  </a:lnTo>
                  <a:lnTo>
                    <a:pt x="3825690" y="2197100"/>
                  </a:lnTo>
                  <a:lnTo>
                    <a:pt x="3827275" y="2209800"/>
                  </a:lnTo>
                  <a:lnTo>
                    <a:pt x="3869964" y="2209800"/>
                  </a:lnTo>
                  <a:lnTo>
                    <a:pt x="3861921" y="2197100"/>
                  </a:lnTo>
                  <a:lnTo>
                    <a:pt x="3855844" y="2184400"/>
                  </a:lnTo>
                  <a:close/>
                </a:path>
                <a:path w="3994784" h="2794000">
                  <a:moveTo>
                    <a:pt x="3860374" y="2159000"/>
                  </a:moveTo>
                  <a:lnTo>
                    <a:pt x="3817462" y="2159000"/>
                  </a:lnTo>
                  <a:lnTo>
                    <a:pt x="3817132" y="2184400"/>
                  </a:lnTo>
                  <a:lnTo>
                    <a:pt x="3857275" y="2184400"/>
                  </a:lnTo>
                  <a:lnTo>
                    <a:pt x="3849419" y="2171700"/>
                  </a:lnTo>
                  <a:lnTo>
                    <a:pt x="3859814" y="2171700"/>
                  </a:lnTo>
                  <a:lnTo>
                    <a:pt x="3860374" y="2159000"/>
                  </a:lnTo>
                  <a:close/>
                </a:path>
                <a:path w="3994784" h="2794000">
                  <a:moveTo>
                    <a:pt x="3858276" y="2146300"/>
                  </a:moveTo>
                  <a:lnTo>
                    <a:pt x="3822474" y="2146300"/>
                  </a:lnTo>
                  <a:lnTo>
                    <a:pt x="3817203" y="2159000"/>
                  </a:lnTo>
                  <a:lnTo>
                    <a:pt x="3861607" y="2159000"/>
                  </a:lnTo>
                  <a:lnTo>
                    <a:pt x="3858276" y="2146300"/>
                  </a:lnTo>
                  <a:close/>
                </a:path>
                <a:path w="3994784" h="2794000">
                  <a:moveTo>
                    <a:pt x="3843304" y="2108200"/>
                  </a:moveTo>
                  <a:lnTo>
                    <a:pt x="3803145" y="2108200"/>
                  </a:lnTo>
                  <a:lnTo>
                    <a:pt x="3806514" y="2120900"/>
                  </a:lnTo>
                  <a:lnTo>
                    <a:pt x="3808398" y="2120900"/>
                  </a:lnTo>
                  <a:lnTo>
                    <a:pt x="3809146" y="2133600"/>
                  </a:lnTo>
                  <a:lnTo>
                    <a:pt x="3829627" y="2133600"/>
                  </a:lnTo>
                  <a:lnTo>
                    <a:pt x="3834212" y="2146300"/>
                  </a:lnTo>
                  <a:lnTo>
                    <a:pt x="3844373" y="2146300"/>
                  </a:lnTo>
                  <a:lnTo>
                    <a:pt x="3850116" y="2133600"/>
                  </a:lnTo>
                  <a:lnTo>
                    <a:pt x="3847521" y="2120900"/>
                  </a:lnTo>
                  <a:lnTo>
                    <a:pt x="3843304" y="2108200"/>
                  </a:lnTo>
                  <a:close/>
                </a:path>
                <a:path w="3994784" h="2794000">
                  <a:moveTo>
                    <a:pt x="3833814" y="2095500"/>
                  </a:moveTo>
                  <a:lnTo>
                    <a:pt x="3804854" y="2095500"/>
                  </a:lnTo>
                  <a:lnTo>
                    <a:pt x="3799890" y="2108200"/>
                  </a:lnTo>
                  <a:lnTo>
                    <a:pt x="3827792" y="2108200"/>
                  </a:lnTo>
                  <a:lnTo>
                    <a:pt x="3833814" y="2095500"/>
                  </a:lnTo>
                  <a:close/>
                </a:path>
                <a:path w="3994784" h="2794000">
                  <a:moveTo>
                    <a:pt x="3819730" y="2070100"/>
                  </a:moveTo>
                  <a:lnTo>
                    <a:pt x="3801000" y="2070100"/>
                  </a:lnTo>
                  <a:lnTo>
                    <a:pt x="3790710" y="2082800"/>
                  </a:lnTo>
                  <a:lnTo>
                    <a:pt x="3797182" y="2095500"/>
                  </a:lnTo>
                  <a:lnTo>
                    <a:pt x="3837214" y="2095500"/>
                  </a:lnTo>
                  <a:lnTo>
                    <a:pt x="3836644" y="2082800"/>
                  </a:lnTo>
                  <a:lnTo>
                    <a:pt x="3827523" y="2082800"/>
                  </a:lnTo>
                  <a:lnTo>
                    <a:pt x="3819730" y="2070100"/>
                  </a:lnTo>
                  <a:close/>
                </a:path>
                <a:path w="3994784" h="2794000">
                  <a:moveTo>
                    <a:pt x="3823134" y="2044700"/>
                  </a:moveTo>
                  <a:lnTo>
                    <a:pt x="3781205" y="2044700"/>
                  </a:lnTo>
                  <a:lnTo>
                    <a:pt x="3784548" y="2070100"/>
                  </a:lnTo>
                  <a:lnTo>
                    <a:pt x="3793948" y="2070100"/>
                  </a:lnTo>
                  <a:lnTo>
                    <a:pt x="3806653" y="2057400"/>
                  </a:lnTo>
                  <a:lnTo>
                    <a:pt x="3819198" y="2057400"/>
                  </a:lnTo>
                  <a:lnTo>
                    <a:pt x="3823134" y="2044700"/>
                  </a:lnTo>
                  <a:close/>
                </a:path>
                <a:path w="3994784" h="2794000">
                  <a:moveTo>
                    <a:pt x="3819198" y="2057400"/>
                  </a:moveTo>
                  <a:lnTo>
                    <a:pt x="3806653" y="2057400"/>
                  </a:lnTo>
                  <a:lnTo>
                    <a:pt x="3806404" y="2070100"/>
                  </a:lnTo>
                  <a:lnTo>
                    <a:pt x="3826029" y="2070100"/>
                  </a:lnTo>
                  <a:lnTo>
                    <a:pt x="3819198" y="2057400"/>
                  </a:lnTo>
                  <a:close/>
                </a:path>
                <a:path w="3994784" h="2794000">
                  <a:moveTo>
                    <a:pt x="3821279" y="2032000"/>
                  </a:moveTo>
                  <a:lnTo>
                    <a:pt x="3791939" y="2032000"/>
                  </a:lnTo>
                  <a:lnTo>
                    <a:pt x="3785098" y="2044700"/>
                  </a:lnTo>
                  <a:lnTo>
                    <a:pt x="3818940" y="2044700"/>
                  </a:lnTo>
                  <a:lnTo>
                    <a:pt x="3821279" y="2032000"/>
                  </a:lnTo>
                  <a:close/>
                </a:path>
                <a:path w="3994784" h="2794000">
                  <a:moveTo>
                    <a:pt x="3811140" y="2006600"/>
                  </a:moveTo>
                  <a:lnTo>
                    <a:pt x="3770679" y="2006600"/>
                  </a:lnTo>
                  <a:lnTo>
                    <a:pt x="3769220" y="2019300"/>
                  </a:lnTo>
                  <a:lnTo>
                    <a:pt x="3774311" y="2032000"/>
                  </a:lnTo>
                  <a:lnTo>
                    <a:pt x="3807271" y="2032000"/>
                  </a:lnTo>
                  <a:lnTo>
                    <a:pt x="3808079" y="2019300"/>
                  </a:lnTo>
                  <a:lnTo>
                    <a:pt x="3813357" y="2019300"/>
                  </a:lnTo>
                  <a:lnTo>
                    <a:pt x="3811140" y="2006600"/>
                  </a:lnTo>
                  <a:close/>
                </a:path>
                <a:path w="3994784" h="2794000">
                  <a:moveTo>
                    <a:pt x="3792678" y="1993900"/>
                  </a:moveTo>
                  <a:lnTo>
                    <a:pt x="3761951" y="1993900"/>
                  </a:lnTo>
                  <a:lnTo>
                    <a:pt x="3768225" y="2006600"/>
                  </a:lnTo>
                  <a:lnTo>
                    <a:pt x="3793642" y="2006600"/>
                  </a:lnTo>
                  <a:lnTo>
                    <a:pt x="3792678" y="1993900"/>
                  </a:lnTo>
                  <a:close/>
                </a:path>
                <a:path w="3994784" h="2794000">
                  <a:moveTo>
                    <a:pt x="3798205" y="1968500"/>
                  </a:moveTo>
                  <a:lnTo>
                    <a:pt x="3756432" y="1968500"/>
                  </a:lnTo>
                  <a:lnTo>
                    <a:pt x="3760678" y="1981200"/>
                  </a:lnTo>
                  <a:lnTo>
                    <a:pt x="3763662" y="1981200"/>
                  </a:lnTo>
                  <a:lnTo>
                    <a:pt x="3766112" y="1993900"/>
                  </a:lnTo>
                  <a:lnTo>
                    <a:pt x="3800985" y="1993900"/>
                  </a:lnTo>
                  <a:lnTo>
                    <a:pt x="3798205" y="1968500"/>
                  </a:lnTo>
                  <a:close/>
                </a:path>
                <a:path w="3994784" h="2794000">
                  <a:moveTo>
                    <a:pt x="3782635" y="1943100"/>
                  </a:moveTo>
                  <a:lnTo>
                    <a:pt x="3744259" y="1943100"/>
                  </a:lnTo>
                  <a:lnTo>
                    <a:pt x="3748134" y="1955800"/>
                  </a:lnTo>
                  <a:lnTo>
                    <a:pt x="3751120" y="1955800"/>
                  </a:lnTo>
                  <a:lnTo>
                    <a:pt x="3752665" y="1968500"/>
                  </a:lnTo>
                  <a:lnTo>
                    <a:pt x="3779339" y="1968500"/>
                  </a:lnTo>
                  <a:lnTo>
                    <a:pt x="3780971" y="1955800"/>
                  </a:lnTo>
                  <a:lnTo>
                    <a:pt x="3782635" y="1943100"/>
                  </a:lnTo>
                  <a:close/>
                </a:path>
                <a:path w="3994784" h="2794000">
                  <a:moveTo>
                    <a:pt x="3788042" y="1955800"/>
                  </a:moveTo>
                  <a:lnTo>
                    <a:pt x="3779339" y="1968500"/>
                  </a:lnTo>
                  <a:lnTo>
                    <a:pt x="3792059" y="1968500"/>
                  </a:lnTo>
                  <a:lnTo>
                    <a:pt x="3788042" y="1955800"/>
                  </a:lnTo>
                  <a:close/>
                </a:path>
                <a:path w="3994784" h="2794000">
                  <a:moveTo>
                    <a:pt x="3780049" y="1930400"/>
                  </a:moveTo>
                  <a:lnTo>
                    <a:pt x="3752363" y="1930400"/>
                  </a:lnTo>
                  <a:lnTo>
                    <a:pt x="3750685" y="1943100"/>
                  </a:lnTo>
                  <a:lnTo>
                    <a:pt x="3782635" y="1943100"/>
                  </a:lnTo>
                  <a:lnTo>
                    <a:pt x="3786015" y="1955800"/>
                  </a:lnTo>
                  <a:lnTo>
                    <a:pt x="3780049" y="1930400"/>
                  </a:lnTo>
                  <a:close/>
                </a:path>
                <a:path w="3994784" h="2794000">
                  <a:moveTo>
                    <a:pt x="3771083" y="1905000"/>
                  </a:moveTo>
                  <a:lnTo>
                    <a:pt x="3742626" y="1905000"/>
                  </a:lnTo>
                  <a:lnTo>
                    <a:pt x="3736033" y="1917700"/>
                  </a:lnTo>
                  <a:lnTo>
                    <a:pt x="3737044" y="1917700"/>
                  </a:lnTo>
                  <a:lnTo>
                    <a:pt x="3740758" y="1930400"/>
                  </a:lnTo>
                  <a:lnTo>
                    <a:pt x="3778426" y="1930400"/>
                  </a:lnTo>
                  <a:lnTo>
                    <a:pt x="3774695" y="1917700"/>
                  </a:lnTo>
                  <a:lnTo>
                    <a:pt x="3771083" y="1905000"/>
                  </a:lnTo>
                  <a:close/>
                </a:path>
                <a:path w="3994784" h="2794000">
                  <a:moveTo>
                    <a:pt x="3735468" y="1905000"/>
                  </a:moveTo>
                  <a:lnTo>
                    <a:pt x="3730726" y="1905000"/>
                  </a:lnTo>
                  <a:lnTo>
                    <a:pt x="3731854" y="1917700"/>
                  </a:lnTo>
                  <a:lnTo>
                    <a:pt x="3733652" y="1917700"/>
                  </a:lnTo>
                  <a:lnTo>
                    <a:pt x="3735468" y="1905000"/>
                  </a:lnTo>
                  <a:close/>
                </a:path>
                <a:path w="3994784" h="2794000">
                  <a:moveTo>
                    <a:pt x="3764105" y="1892300"/>
                  </a:moveTo>
                  <a:lnTo>
                    <a:pt x="3728163" y="1892300"/>
                  </a:lnTo>
                  <a:lnTo>
                    <a:pt x="3732515" y="1905000"/>
                  </a:lnTo>
                  <a:lnTo>
                    <a:pt x="3759645" y="1905000"/>
                  </a:lnTo>
                  <a:lnTo>
                    <a:pt x="3764105" y="1892300"/>
                  </a:lnTo>
                  <a:close/>
                </a:path>
                <a:path w="3994784" h="2794000">
                  <a:moveTo>
                    <a:pt x="3756006" y="1866900"/>
                  </a:moveTo>
                  <a:lnTo>
                    <a:pt x="3714723" y="1866900"/>
                  </a:lnTo>
                  <a:lnTo>
                    <a:pt x="3717372" y="1879600"/>
                  </a:lnTo>
                  <a:lnTo>
                    <a:pt x="3721685" y="1892300"/>
                  </a:lnTo>
                  <a:lnTo>
                    <a:pt x="3750803" y="1892300"/>
                  </a:lnTo>
                  <a:lnTo>
                    <a:pt x="3749865" y="1879600"/>
                  </a:lnTo>
                  <a:lnTo>
                    <a:pt x="3755778" y="1879600"/>
                  </a:lnTo>
                  <a:lnTo>
                    <a:pt x="3756006" y="1866900"/>
                  </a:lnTo>
                  <a:close/>
                </a:path>
                <a:path w="3994784" h="2794000">
                  <a:moveTo>
                    <a:pt x="3762998" y="1879600"/>
                  </a:moveTo>
                  <a:lnTo>
                    <a:pt x="3750803" y="1892300"/>
                  </a:lnTo>
                  <a:lnTo>
                    <a:pt x="3763771" y="1892300"/>
                  </a:lnTo>
                  <a:lnTo>
                    <a:pt x="3762998" y="1879600"/>
                  </a:lnTo>
                  <a:close/>
                </a:path>
                <a:path w="3994784" h="2794000">
                  <a:moveTo>
                    <a:pt x="3742499" y="1854200"/>
                  </a:moveTo>
                  <a:lnTo>
                    <a:pt x="3716310" y="1854200"/>
                  </a:lnTo>
                  <a:lnTo>
                    <a:pt x="3720684" y="1866900"/>
                  </a:lnTo>
                  <a:lnTo>
                    <a:pt x="3741250" y="1866900"/>
                  </a:lnTo>
                  <a:lnTo>
                    <a:pt x="3742499" y="1854200"/>
                  </a:lnTo>
                  <a:close/>
                </a:path>
                <a:path w="3994784" h="2794000">
                  <a:moveTo>
                    <a:pt x="3751061" y="1854200"/>
                  </a:moveTo>
                  <a:lnTo>
                    <a:pt x="3747160" y="1854200"/>
                  </a:lnTo>
                  <a:lnTo>
                    <a:pt x="3741250" y="1866900"/>
                  </a:lnTo>
                  <a:lnTo>
                    <a:pt x="3756201" y="1866900"/>
                  </a:lnTo>
                  <a:lnTo>
                    <a:pt x="3751061" y="1854200"/>
                  </a:lnTo>
                  <a:close/>
                </a:path>
                <a:path w="3994784" h="2794000">
                  <a:moveTo>
                    <a:pt x="3737636" y="1828800"/>
                  </a:moveTo>
                  <a:lnTo>
                    <a:pt x="3702395" y="1828800"/>
                  </a:lnTo>
                  <a:lnTo>
                    <a:pt x="3702366" y="1841500"/>
                  </a:lnTo>
                  <a:lnTo>
                    <a:pt x="3703779" y="1854200"/>
                  </a:lnTo>
                  <a:lnTo>
                    <a:pt x="3748812" y="1854200"/>
                  </a:lnTo>
                  <a:lnTo>
                    <a:pt x="3745905" y="1841500"/>
                  </a:lnTo>
                  <a:lnTo>
                    <a:pt x="3732853" y="1841500"/>
                  </a:lnTo>
                  <a:lnTo>
                    <a:pt x="3737636" y="1828800"/>
                  </a:lnTo>
                  <a:close/>
                </a:path>
                <a:path w="3994784" h="2794000">
                  <a:moveTo>
                    <a:pt x="3731541" y="1803400"/>
                  </a:moveTo>
                  <a:lnTo>
                    <a:pt x="3681553" y="1803400"/>
                  </a:lnTo>
                  <a:lnTo>
                    <a:pt x="3686361" y="1816100"/>
                  </a:lnTo>
                  <a:lnTo>
                    <a:pt x="3689278" y="1828800"/>
                  </a:lnTo>
                  <a:lnTo>
                    <a:pt x="3703167" y="1828800"/>
                  </a:lnTo>
                  <a:lnTo>
                    <a:pt x="3704329" y="1816100"/>
                  </a:lnTo>
                  <a:lnTo>
                    <a:pt x="3729245" y="1816100"/>
                  </a:lnTo>
                  <a:lnTo>
                    <a:pt x="3731541" y="1803400"/>
                  </a:lnTo>
                  <a:close/>
                </a:path>
                <a:path w="3994784" h="2794000">
                  <a:moveTo>
                    <a:pt x="3713969" y="1816100"/>
                  </a:moveTo>
                  <a:lnTo>
                    <a:pt x="3704329" y="1816100"/>
                  </a:lnTo>
                  <a:lnTo>
                    <a:pt x="3703167" y="1828800"/>
                  </a:lnTo>
                  <a:lnTo>
                    <a:pt x="3713889" y="1828800"/>
                  </a:lnTo>
                  <a:lnTo>
                    <a:pt x="3720606" y="1823245"/>
                  </a:lnTo>
                  <a:lnTo>
                    <a:pt x="3713969" y="1816100"/>
                  </a:lnTo>
                  <a:close/>
                </a:path>
                <a:path w="3994784" h="2794000">
                  <a:moveTo>
                    <a:pt x="3720606" y="1823245"/>
                  </a:moveTo>
                  <a:lnTo>
                    <a:pt x="3713889" y="1828800"/>
                  </a:lnTo>
                  <a:lnTo>
                    <a:pt x="3725767" y="1828800"/>
                  </a:lnTo>
                  <a:lnTo>
                    <a:pt x="3720606" y="1823245"/>
                  </a:lnTo>
                  <a:close/>
                </a:path>
                <a:path w="3994784" h="2794000">
                  <a:moveTo>
                    <a:pt x="3736131" y="1816100"/>
                  </a:moveTo>
                  <a:lnTo>
                    <a:pt x="3729245" y="1816100"/>
                  </a:lnTo>
                  <a:lnTo>
                    <a:pt x="3726990" y="1817965"/>
                  </a:lnTo>
                  <a:lnTo>
                    <a:pt x="3725767" y="1828800"/>
                  </a:lnTo>
                  <a:lnTo>
                    <a:pt x="3736859" y="1828800"/>
                  </a:lnTo>
                  <a:lnTo>
                    <a:pt x="3736131" y="1816100"/>
                  </a:lnTo>
                  <a:close/>
                </a:path>
                <a:path w="3994784" h="2794000">
                  <a:moveTo>
                    <a:pt x="3727200" y="1816100"/>
                  </a:moveTo>
                  <a:lnTo>
                    <a:pt x="3713969" y="1816100"/>
                  </a:lnTo>
                  <a:lnTo>
                    <a:pt x="3720606" y="1823245"/>
                  </a:lnTo>
                  <a:lnTo>
                    <a:pt x="3726990" y="1817965"/>
                  </a:lnTo>
                  <a:lnTo>
                    <a:pt x="3727200" y="1816100"/>
                  </a:lnTo>
                  <a:close/>
                </a:path>
                <a:path w="3994784" h="2794000">
                  <a:moveTo>
                    <a:pt x="3729245" y="1816100"/>
                  </a:moveTo>
                  <a:lnTo>
                    <a:pt x="3727200" y="1816100"/>
                  </a:lnTo>
                  <a:lnTo>
                    <a:pt x="3726990" y="1817965"/>
                  </a:lnTo>
                  <a:lnTo>
                    <a:pt x="3729245" y="1816100"/>
                  </a:lnTo>
                  <a:close/>
                </a:path>
                <a:path w="3994784" h="2794000">
                  <a:moveTo>
                    <a:pt x="3719194" y="1778000"/>
                  </a:moveTo>
                  <a:lnTo>
                    <a:pt x="3670790" y="1778000"/>
                  </a:lnTo>
                  <a:lnTo>
                    <a:pt x="3671437" y="1790700"/>
                  </a:lnTo>
                  <a:lnTo>
                    <a:pt x="3677561" y="1803400"/>
                  </a:lnTo>
                  <a:lnTo>
                    <a:pt x="3690969" y="1790700"/>
                  </a:lnTo>
                  <a:lnTo>
                    <a:pt x="3716043" y="1790700"/>
                  </a:lnTo>
                  <a:lnTo>
                    <a:pt x="3719194" y="1778000"/>
                  </a:lnTo>
                  <a:close/>
                </a:path>
                <a:path w="3994784" h="2794000">
                  <a:moveTo>
                    <a:pt x="3716043" y="1790700"/>
                  </a:moveTo>
                  <a:lnTo>
                    <a:pt x="3690969" y="1790700"/>
                  </a:lnTo>
                  <a:lnTo>
                    <a:pt x="3697442" y="1803400"/>
                  </a:lnTo>
                  <a:lnTo>
                    <a:pt x="3708836" y="1803400"/>
                  </a:lnTo>
                  <a:lnTo>
                    <a:pt x="3716043" y="1790700"/>
                  </a:lnTo>
                  <a:close/>
                </a:path>
                <a:path w="3994784" h="2794000">
                  <a:moveTo>
                    <a:pt x="3714756" y="1765300"/>
                  </a:moveTo>
                  <a:lnTo>
                    <a:pt x="3684084" y="1765300"/>
                  </a:lnTo>
                  <a:lnTo>
                    <a:pt x="3686758" y="1778000"/>
                  </a:lnTo>
                  <a:lnTo>
                    <a:pt x="3716870" y="1778000"/>
                  </a:lnTo>
                  <a:lnTo>
                    <a:pt x="3714756" y="1765300"/>
                  </a:lnTo>
                  <a:close/>
                </a:path>
                <a:path w="3994784" h="2794000">
                  <a:moveTo>
                    <a:pt x="3699344" y="1752600"/>
                  </a:moveTo>
                  <a:lnTo>
                    <a:pt x="3659302" y="1752600"/>
                  </a:lnTo>
                  <a:lnTo>
                    <a:pt x="3661206" y="1765300"/>
                  </a:lnTo>
                  <a:lnTo>
                    <a:pt x="3697428" y="1765300"/>
                  </a:lnTo>
                  <a:lnTo>
                    <a:pt x="3699344" y="1752600"/>
                  </a:lnTo>
                  <a:close/>
                </a:path>
                <a:path w="3994784" h="2794000">
                  <a:moveTo>
                    <a:pt x="3692221" y="1739900"/>
                  </a:moveTo>
                  <a:lnTo>
                    <a:pt x="3662456" y="1739900"/>
                  </a:lnTo>
                  <a:lnTo>
                    <a:pt x="3667869" y="1752600"/>
                  </a:lnTo>
                  <a:lnTo>
                    <a:pt x="3701035" y="1752600"/>
                  </a:lnTo>
                  <a:lnTo>
                    <a:pt x="3692221" y="1739900"/>
                  </a:lnTo>
                  <a:close/>
                </a:path>
                <a:path w="3994784" h="2794000">
                  <a:moveTo>
                    <a:pt x="3676385" y="1714500"/>
                  </a:moveTo>
                  <a:lnTo>
                    <a:pt x="3644222" y="1714500"/>
                  </a:lnTo>
                  <a:lnTo>
                    <a:pt x="3646318" y="1739900"/>
                  </a:lnTo>
                  <a:lnTo>
                    <a:pt x="3685450" y="1739900"/>
                  </a:lnTo>
                  <a:lnTo>
                    <a:pt x="3680162" y="1727200"/>
                  </a:lnTo>
                  <a:lnTo>
                    <a:pt x="3685647" y="1727200"/>
                  </a:lnTo>
                  <a:lnTo>
                    <a:pt x="3676385" y="1714500"/>
                  </a:lnTo>
                  <a:close/>
                </a:path>
                <a:path w="3994784" h="2794000">
                  <a:moveTo>
                    <a:pt x="3686597" y="1701800"/>
                  </a:moveTo>
                  <a:lnTo>
                    <a:pt x="3647729" y="1701800"/>
                  </a:lnTo>
                  <a:lnTo>
                    <a:pt x="3642853" y="1714500"/>
                  </a:lnTo>
                  <a:lnTo>
                    <a:pt x="3686430" y="1714500"/>
                  </a:lnTo>
                  <a:lnTo>
                    <a:pt x="3686597" y="1701800"/>
                  </a:lnTo>
                  <a:close/>
                </a:path>
                <a:path w="3994784" h="2794000">
                  <a:moveTo>
                    <a:pt x="3678680" y="1689100"/>
                  </a:moveTo>
                  <a:lnTo>
                    <a:pt x="3652945" y="1689100"/>
                  </a:lnTo>
                  <a:lnTo>
                    <a:pt x="3658102" y="1701800"/>
                  </a:lnTo>
                  <a:lnTo>
                    <a:pt x="3682461" y="1701800"/>
                  </a:lnTo>
                  <a:lnTo>
                    <a:pt x="3678680" y="1689100"/>
                  </a:lnTo>
                  <a:close/>
                </a:path>
                <a:path w="3994784" h="2794000">
                  <a:moveTo>
                    <a:pt x="3662561" y="1663700"/>
                  </a:moveTo>
                  <a:lnTo>
                    <a:pt x="3650011" y="1663700"/>
                  </a:lnTo>
                  <a:lnTo>
                    <a:pt x="3647645" y="1676400"/>
                  </a:lnTo>
                  <a:lnTo>
                    <a:pt x="3627739" y="1676400"/>
                  </a:lnTo>
                  <a:lnTo>
                    <a:pt x="3630351" y="1689100"/>
                  </a:lnTo>
                  <a:lnTo>
                    <a:pt x="3672733" y="1689100"/>
                  </a:lnTo>
                  <a:lnTo>
                    <a:pt x="3668152" y="1676400"/>
                  </a:lnTo>
                  <a:lnTo>
                    <a:pt x="3662561" y="1663700"/>
                  </a:lnTo>
                  <a:close/>
                </a:path>
                <a:path w="3994784" h="2794000">
                  <a:moveTo>
                    <a:pt x="3651837" y="1651000"/>
                  </a:moveTo>
                  <a:lnTo>
                    <a:pt x="3619967" y="1651000"/>
                  </a:lnTo>
                  <a:lnTo>
                    <a:pt x="3623727" y="1663700"/>
                  </a:lnTo>
                  <a:lnTo>
                    <a:pt x="3620017" y="1676400"/>
                  </a:lnTo>
                  <a:lnTo>
                    <a:pt x="3647645" y="1676400"/>
                  </a:lnTo>
                  <a:lnTo>
                    <a:pt x="3642456" y="1663700"/>
                  </a:lnTo>
                  <a:lnTo>
                    <a:pt x="3646947" y="1663700"/>
                  </a:lnTo>
                  <a:lnTo>
                    <a:pt x="3651837" y="1651000"/>
                  </a:lnTo>
                  <a:close/>
                </a:path>
                <a:path w="3994784" h="2794000">
                  <a:moveTo>
                    <a:pt x="3652390" y="1638300"/>
                  </a:moveTo>
                  <a:lnTo>
                    <a:pt x="3616492" y="1638300"/>
                  </a:lnTo>
                  <a:lnTo>
                    <a:pt x="3607406" y="1651000"/>
                  </a:lnTo>
                  <a:lnTo>
                    <a:pt x="3653331" y="1651000"/>
                  </a:lnTo>
                  <a:lnTo>
                    <a:pt x="3652390" y="1638300"/>
                  </a:lnTo>
                  <a:close/>
                </a:path>
                <a:path w="3994784" h="2794000">
                  <a:moveTo>
                    <a:pt x="3640353" y="1625600"/>
                  </a:moveTo>
                  <a:lnTo>
                    <a:pt x="3620786" y="1625600"/>
                  </a:lnTo>
                  <a:lnTo>
                    <a:pt x="3618892" y="1638300"/>
                  </a:lnTo>
                  <a:lnTo>
                    <a:pt x="3635070" y="1638300"/>
                  </a:lnTo>
                  <a:lnTo>
                    <a:pt x="3640353" y="1625600"/>
                  </a:lnTo>
                  <a:close/>
                </a:path>
                <a:path w="3994784" h="2794000">
                  <a:moveTo>
                    <a:pt x="3636411" y="1600200"/>
                  </a:moveTo>
                  <a:lnTo>
                    <a:pt x="3632184" y="1600200"/>
                  </a:lnTo>
                  <a:lnTo>
                    <a:pt x="3623200" y="1610155"/>
                  </a:lnTo>
                  <a:lnTo>
                    <a:pt x="3621580" y="1612900"/>
                  </a:lnTo>
                  <a:lnTo>
                    <a:pt x="3593184" y="1612900"/>
                  </a:lnTo>
                  <a:lnTo>
                    <a:pt x="3599183" y="1625600"/>
                  </a:lnTo>
                  <a:lnTo>
                    <a:pt x="3632646" y="1625600"/>
                  </a:lnTo>
                  <a:lnTo>
                    <a:pt x="3634959" y="1612900"/>
                  </a:lnTo>
                  <a:lnTo>
                    <a:pt x="3636411" y="1600200"/>
                  </a:lnTo>
                  <a:close/>
                </a:path>
                <a:path w="3994784" h="2794000">
                  <a:moveTo>
                    <a:pt x="3629079" y="1600200"/>
                  </a:moveTo>
                  <a:lnTo>
                    <a:pt x="3596867" y="1600200"/>
                  </a:lnTo>
                  <a:lnTo>
                    <a:pt x="3596235" y="1612900"/>
                  </a:lnTo>
                  <a:lnTo>
                    <a:pt x="3620724" y="1612900"/>
                  </a:lnTo>
                  <a:lnTo>
                    <a:pt x="3623200" y="1610155"/>
                  </a:lnTo>
                  <a:lnTo>
                    <a:pt x="3629079" y="1600200"/>
                  </a:lnTo>
                  <a:close/>
                </a:path>
                <a:path w="3994784" h="2794000">
                  <a:moveTo>
                    <a:pt x="3632184" y="1600200"/>
                  </a:moveTo>
                  <a:lnTo>
                    <a:pt x="3629079" y="1600200"/>
                  </a:lnTo>
                  <a:lnTo>
                    <a:pt x="3623200" y="1610155"/>
                  </a:lnTo>
                  <a:lnTo>
                    <a:pt x="3632184" y="1600200"/>
                  </a:lnTo>
                  <a:close/>
                </a:path>
                <a:path w="3994784" h="2794000">
                  <a:moveTo>
                    <a:pt x="3620129" y="1574800"/>
                  </a:moveTo>
                  <a:lnTo>
                    <a:pt x="3571704" y="1574800"/>
                  </a:lnTo>
                  <a:lnTo>
                    <a:pt x="3577373" y="1587500"/>
                  </a:lnTo>
                  <a:lnTo>
                    <a:pt x="3578598" y="1587500"/>
                  </a:lnTo>
                  <a:lnTo>
                    <a:pt x="3579907" y="1600200"/>
                  </a:lnTo>
                  <a:lnTo>
                    <a:pt x="3631385" y="1600200"/>
                  </a:lnTo>
                  <a:lnTo>
                    <a:pt x="3623203" y="1587500"/>
                  </a:lnTo>
                  <a:lnTo>
                    <a:pt x="3620129" y="1574800"/>
                  </a:lnTo>
                  <a:close/>
                </a:path>
                <a:path w="3994784" h="2794000">
                  <a:moveTo>
                    <a:pt x="3609728" y="1562100"/>
                  </a:moveTo>
                  <a:lnTo>
                    <a:pt x="3575738" y="1562100"/>
                  </a:lnTo>
                  <a:lnTo>
                    <a:pt x="3578513" y="1574800"/>
                  </a:lnTo>
                  <a:lnTo>
                    <a:pt x="3598971" y="1574800"/>
                  </a:lnTo>
                  <a:lnTo>
                    <a:pt x="3609728" y="1562100"/>
                  </a:lnTo>
                  <a:close/>
                </a:path>
                <a:path w="3994784" h="2794000">
                  <a:moveTo>
                    <a:pt x="3601450" y="1549400"/>
                  </a:moveTo>
                  <a:lnTo>
                    <a:pt x="3560315" y="1549400"/>
                  </a:lnTo>
                  <a:lnTo>
                    <a:pt x="3570419" y="1562100"/>
                  </a:lnTo>
                  <a:lnTo>
                    <a:pt x="3608745" y="1562100"/>
                  </a:lnTo>
                  <a:lnTo>
                    <a:pt x="3601450" y="1549400"/>
                  </a:lnTo>
                  <a:close/>
                </a:path>
                <a:path w="3994784" h="2794000">
                  <a:moveTo>
                    <a:pt x="3591898" y="1536700"/>
                  </a:moveTo>
                  <a:lnTo>
                    <a:pt x="3557862" y="1536700"/>
                  </a:lnTo>
                  <a:lnTo>
                    <a:pt x="3558947" y="1549400"/>
                  </a:lnTo>
                  <a:lnTo>
                    <a:pt x="3582867" y="1549400"/>
                  </a:lnTo>
                  <a:lnTo>
                    <a:pt x="3591898" y="1536700"/>
                  </a:lnTo>
                  <a:close/>
                </a:path>
                <a:path w="3994784" h="2794000">
                  <a:moveTo>
                    <a:pt x="3589054" y="1524000"/>
                  </a:moveTo>
                  <a:lnTo>
                    <a:pt x="3543878" y="1524000"/>
                  </a:lnTo>
                  <a:lnTo>
                    <a:pt x="3546486" y="1536700"/>
                  </a:lnTo>
                  <a:lnTo>
                    <a:pt x="3589574" y="1536700"/>
                  </a:lnTo>
                  <a:lnTo>
                    <a:pt x="3589054" y="1524000"/>
                  </a:lnTo>
                  <a:close/>
                </a:path>
                <a:path w="3994784" h="2794000">
                  <a:moveTo>
                    <a:pt x="3546173" y="1511300"/>
                  </a:moveTo>
                  <a:lnTo>
                    <a:pt x="3539988" y="1511300"/>
                  </a:lnTo>
                  <a:lnTo>
                    <a:pt x="3541977" y="1524000"/>
                  </a:lnTo>
                  <a:lnTo>
                    <a:pt x="3546173" y="1511300"/>
                  </a:lnTo>
                  <a:close/>
                </a:path>
                <a:path w="3994784" h="2794000">
                  <a:moveTo>
                    <a:pt x="3570819" y="1511300"/>
                  </a:moveTo>
                  <a:lnTo>
                    <a:pt x="3546173" y="1511300"/>
                  </a:lnTo>
                  <a:lnTo>
                    <a:pt x="3553063" y="1524000"/>
                  </a:lnTo>
                  <a:lnTo>
                    <a:pt x="3578602" y="1524000"/>
                  </a:lnTo>
                  <a:lnTo>
                    <a:pt x="3570819" y="1511300"/>
                  </a:lnTo>
                  <a:close/>
                </a:path>
                <a:path w="3994784" h="2794000">
                  <a:moveTo>
                    <a:pt x="3570441" y="1485900"/>
                  </a:moveTo>
                  <a:lnTo>
                    <a:pt x="3540290" y="1485900"/>
                  </a:lnTo>
                  <a:lnTo>
                    <a:pt x="3538022" y="1498600"/>
                  </a:lnTo>
                  <a:lnTo>
                    <a:pt x="3526021" y="1498600"/>
                  </a:lnTo>
                  <a:lnTo>
                    <a:pt x="3528297" y="1511300"/>
                  </a:lnTo>
                  <a:lnTo>
                    <a:pt x="3579162" y="1511300"/>
                  </a:lnTo>
                  <a:lnTo>
                    <a:pt x="3572781" y="1498600"/>
                  </a:lnTo>
                  <a:lnTo>
                    <a:pt x="3570441" y="1485900"/>
                  </a:lnTo>
                  <a:close/>
                </a:path>
                <a:path w="3994784" h="2794000">
                  <a:moveTo>
                    <a:pt x="3533209" y="1485900"/>
                  </a:moveTo>
                  <a:lnTo>
                    <a:pt x="3522344" y="1485900"/>
                  </a:lnTo>
                  <a:lnTo>
                    <a:pt x="3524010" y="1498600"/>
                  </a:lnTo>
                  <a:lnTo>
                    <a:pt x="3538022" y="1498600"/>
                  </a:lnTo>
                  <a:lnTo>
                    <a:pt x="3533209" y="1485900"/>
                  </a:lnTo>
                  <a:close/>
                </a:path>
                <a:path w="3994784" h="2794000">
                  <a:moveTo>
                    <a:pt x="3526702" y="1447800"/>
                  </a:moveTo>
                  <a:lnTo>
                    <a:pt x="3505154" y="1447800"/>
                  </a:lnTo>
                  <a:lnTo>
                    <a:pt x="3498879" y="1460500"/>
                  </a:lnTo>
                  <a:lnTo>
                    <a:pt x="3508631" y="1473200"/>
                  </a:lnTo>
                  <a:lnTo>
                    <a:pt x="3515107" y="1485900"/>
                  </a:lnTo>
                  <a:lnTo>
                    <a:pt x="3548161" y="1485900"/>
                  </a:lnTo>
                  <a:lnTo>
                    <a:pt x="3547286" y="1473200"/>
                  </a:lnTo>
                  <a:lnTo>
                    <a:pt x="3555042" y="1473200"/>
                  </a:lnTo>
                  <a:lnTo>
                    <a:pt x="3553472" y="1460500"/>
                  </a:lnTo>
                  <a:lnTo>
                    <a:pt x="3532033" y="1460500"/>
                  </a:lnTo>
                  <a:lnTo>
                    <a:pt x="3526702" y="1447800"/>
                  </a:lnTo>
                  <a:close/>
                </a:path>
                <a:path w="3994784" h="2794000">
                  <a:moveTo>
                    <a:pt x="3530053" y="1435100"/>
                  </a:moveTo>
                  <a:lnTo>
                    <a:pt x="3488410" y="1435100"/>
                  </a:lnTo>
                  <a:lnTo>
                    <a:pt x="3491422" y="1447800"/>
                  </a:lnTo>
                  <a:lnTo>
                    <a:pt x="3530066" y="1447800"/>
                  </a:lnTo>
                  <a:lnTo>
                    <a:pt x="3530053" y="1435100"/>
                  </a:lnTo>
                  <a:close/>
                </a:path>
                <a:path w="3994784" h="2794000">
                  <a:moveTo>
                    <a:pt x="3525216" y="1422400"/>
                  </a:moveTo>
                  <a:lnTo>
                    <a:pt x="3484009" y="1422400"/>
                  </a:lnTo>
                  <a:lnTo>
                    <a:pt x="3480729" y="1435100"/>
                  </a:lnTo>
                  <a:lnTo>
                    <a:pt x="3529266" y="1435100"/>
                  </a:lnTo>
                  <a:lnTo>
                    <a:pt x="3525216" y="1422400"/>
                  </a:lnTo>
                  <a:close/>
                </a:path>
                <a:path w="3994784" h="2794000">
                  <a:moveTo>
                    <a:pt x="3532428" y="1422400"/>
                  </a:moveTo>
                  <a:lnTo>
                    <a:pt x="3529266" y="1435100"/>
                  </a:lnTo>
                  <a:lnTo>
                    <a:pt x="3534336" y="1435100"/>
                  </a:lnTo>
                  <a:lnTo>
                    <a:pt x="3532428" y="1422400"/>
                  </a:lnTo>
                  <a:close/>
                </a:path>
                <a:path w="3994784" h="2794000">
                  <a:moveTo>
                    <a:pt x="3496772" y="1409700"/>
                  </a:moveTo>
                  <a:lnTo>
                    <a:pt x="3468865" y="1409700"/>
                  </a:lnTo>
                  <a:lnTo>
                    <a:pt x="3472676" y="1422400"/>
                  </a:lnTo>
                  <a:lnTo>
                    <a:pt x="3483860" y="1422400"/>
                  </a:lnTo>
                  <a:lnTo>
                    <a:pt x="3496772" y="1409700"/>
                  </a:lnTo>
                  <a:close/>
                </a:path>
                <a:path w="3994784" h="2794000">
                  <a:moveTo>
                    <a:pt x="3522678" y="1409700"/>
                  </a:moveTo>
                  <a:lnTo>
                    <a:pt x="3499500" y="1409700"/>
                  </a:lnTo>
                  <a:lnTo>
                    <a:pt x="3489693" y="1422400"/>
                  </a:lnTo>
                  <a:lnTo>
                    <a:pt x="3527653" y="1422400"/>
                  </a:lnTo>
                  <a:lnTo>
                    <a:pt x="3522678" y="1409700"/>
                  </a:lnTo>
                  <a:close/>
                </a:path>
                <a:path w="3994784" h="2794000">
                  <a:moveTo>
                    <a:pt x="3492197" y="1358900"/>
                  </a:moveTo>
                  <a:lnTo>
                    <a:pt x="3449484" y="1358900"/>
                  </a:lnTo>
                  <a:lnTo>
                    <a:pt x="3455492" y="1371600"/>
                  </a:lnTo>
                  <a:lnTo>
                    <a:pt x="3463029" y="1371600"/>
                  </a:lnTo>
                  <a:lnTo>
                    <a:pt x="3461829" y="1384300"/>
                  </a:lnTo>
                  <a:lnTo>
                    <a:pt x="3469942" y="1384300"/>
                  </a:lnTo>
                  <a:lnTo>
                    <a:pt x="3477325" y="1397000"/>
                  </a:lnTo>
                  <a:lnTo>
                    <a:pt x="3462593" y="1409700"/>
                  </a:lnTo>
                  <a:lnTo>
                    <a:pt x="3510617" y="1409700"/>
                  </a:lnTo>
                  <a:lnTo>
                    <a:pt x="3511556" y="1397000"/>
                  </a:lnTo>
                  <a:lnTo>
                    <a:pt x="3488899" y="1397000"/>
                  </a:lnTo>
                  <a:lnTo>
                    <a:pt x="3493785" y="1384300"/>
                  </a:lnTo>
                  <a:lnTo>
                    <a:pt x="3495818" y="1371600"/>
                  </a:lnTo>
                  <a:lnTo>
                    <a:pt x="3492197" y="1358900"/>
                  </a:lnTo>
                  <a:close/>
                </a:path>
                <a:path w="3994784" h="2794000">
                  <a:moveTo>
                    <a:pt x="3469942" y="1384300"/>
                  </a:moveTo>
                  <a:lnTo>
                    <a:pt x="3450022" y="1384300"/>
                  </a:lnTo>
                  <a:lnTo>
                    <a:pt x="3457593" y="1397000"/>
                  </a:lnTo>
                  <a:lnTo>
                    <a:pt x="3469942" y="1384300"/>
                  </a:lnTo>
                  <a:close/>
                </a:path>
                <a:path w="3994784" h="2794000">
                  <a:moveTo>
                    <a:pt x="3449484" y="1358900"/>
                  </a:moveTo>
                  <a:lnTo>
                    <a:pt x="3435953" y="1358900"/>
                  </a:lnTo>
                  <a:lnTo>
                    <a:pt x="3438072" y="1371600"/>
                  </a:lnTo>
                  <a:lnTo>
                    <a:pt x="3443493" y="1371600"/>
                  </a:lnTo>
                  <a:lnTo>
                    <a:pt x="3449484" y="1358900"/>
                  </a:lnTo>
                  <a:close/>
                </a:path>
                <a:path w="3994784" h="2794000">
                  <a:moveTo>
                    <a:pt x="3472677" y="1346200"/>
                  </a:moveTo>
                  <a:lnTo>
                    <a:pt x="3440749" y="1346200"/>
                  </a:lnTo>
                  <a:lnTo>
                    <a:pt x="3438836" y="1358900"/>
                  </a:lnTo>
                  <a:lnTo>
                    <a:pt x="3471585" y="1358900"/>
                  </a:lnTo>
                  <a:lnTo>
                    <a:pt x="3472677" y="1346200"/>
                  </a:lnTo>
                  <a:close/>
                </a:path>
                <a:path w="3994784" h="2794000">
                  <a:moveTo>
                    <a:pt x="3444778" y="1320800"/>
                  </a:moveTo>
                  <a:lnTo>
                    <a:pt x="3413256" y="1320800"/>
                  </a:lnTo>
                  <a:lnTo>
                    <a:pt x="3417948" y="1346200"/>
                  </a:lnTo>
                  <a:lnTo>
                    <a:pt x="3463830" y="1346200"/>
                  </a:lnTo>
                  <a:lnTo>
                    <a:pt x="3456486" y="1333500"/>
                  </a:lnTo>
                  <a:lnTo>
                    <a:pt x="3455328" y="1333500"/>
                  </a:lnTo>
                  <a:lnTo>
                    <a:pt x="3444778" y="1320800"/>
                  </a:lnTo>
                  <a:close/>
                </a:path>
                <a:path w="3994784" h="2794000">
                  <a:moveTo>
                    <a:pt x="3453557" y="1308100"/>
                  </a:moveTo>
                  <a:lnTo>
                    <a:pt x="3417230" y="1308100"/>
                  </a:lnTo>
                  <a:lnTo>
                    <a:pt x="3415022" y="1320800"/>
                  </a:lnTo>
                  <a:lnTo>
                    <a:pt x="3454069" y="1320800"/>
                  </a:lnTo>
                  <a:lnTo>
                    <a:pt x="3453557" y="1308100"/>
                  </a:lnTo>
                  <a:close/>
                </a:path>
                <a:path w="3994784" h="2794000">
                  <a:moveTo>
                    <a:pt x="3417978" y="1295400"/>
                  </a:moveTo>
                  <a:lnTo>
                    <a:pt x="3396319" y="1295400"/>
                  </a:lnTo>
                  <a:lnTo>
                    <a:pt x="3398016" y="1308100"/>
                  </a:lnTo>
                  <a:lnTo>
                    <a:pt x="3406595" y="1308100"/>
                  </a:lnTo>
                  <a:lnTo>
                    <a:pt x="3417978" y="1295400"/>
                  </a:lnTo>
                  <a:close/>
                </a:path>
                <a:path w="3994784" h="2794000">
                  <a:moveTo>
                    <a:pt x="3447648" y="1295400"/>
                  </a:moveTo>
                  <a:lnTo>
                    <a:pt x="3417978" y="1295400"/>
                  </a:lnTo>
                  <a:lnTo>
                    <a:pt x="3423625" y="1308100"/>
                  </a:lnTo>
                  <a:lnTo>
                    <a:pt x="3452069" y="1308100"/>
                  </a:lnTo>
                  <a:lnTo>
                    <a:pt x="3447648" y="1295400"/>
                  </a:lnTo>
                  <a:close/>
                </a:path>
                <a:path w="3994784" h="2794000">
                  <a:moveTo>
                    <a:pt x="3432099" y="1282700"/>
                  </a:moveTo>
                  <a:lnTo>
                    <a:pt x="3386736" y="1282700"/>
                  </a:lnTo>
                  <a:lnTo>
                    <a:pt x="3391156" y="1295400"/>
                  </a:lnTo>
                  <a:lnTo>
                    <a:pt x="3436466" y="1295400"/>
                  </a:lnTo>
                  <a:lnTo>
                    <a:pt x="3432099" y="1282700"/>
                  </a:lnTo>
                  <a:close/>
                </a:path>
                <a:path w="3994784" h="2794000">
                  <a:moveTo>
                    <a:pt x="3411100" y="1257300"/>
                  </a:moveTo>
                  <a:lnTo>
                    <a:pt x="3366400" y="1257300"/>
                  </a:lnTo>
                  <a:lnTo>
                    <a:pt x="3374708" y="1270000"/>
                  </a:lnTo>
                  <a:lnTo>
                    <a:pt x="3384673" y="1270000"/>
                  </a:lnTo>
                  <a:lnTo>
                    <a:pt x="3382439" y="1282700"/>
                  </a:lnTo>
                  <a:lnTo>
                    <a:pt x="3403763" y="1282700"/>
                  </a:lnTo>
                  <a:lnTo>
                    <a:pt x="3407578" y="1270000"/>
                  </a:lnTo>
                  <a:lnTo>
                    <a:pt x="3411100" y="1257300"/>
                  </a:lnTo>
                  <a:close/>
                </a:path>
                <a:path w="3994784" h="2794000">
                  <a:moveTo>
                    <a:pt x="3422888" y="1270000"/>
                  </a:moveTo>
                  <a:lnTo>
                    <a:pt x="3420139" y="1270000"/>
                  </a:lnTo>
                  <a:lnTo>
                    <a:pt x="3413886" y="1282700"/>
                  </a:lnTo>
                  <a:lnTo>
                    <a:pt x="3429831" y="1282700"/>
                  </a:lnTo>
                  <a:lnTo>
                    <a:pt x="3422888" y="1270000"/>
                  </a:lnTo>
                  <a:close/>
                </a:path>
                <a:path w="3994784" h="2794000">
                  <a:moveTo>
                    <a:pt x="3409667" y="1244600"/>
                  </a:moveTo>
                  <a:lnTo>
                    <a:pt x="3375841" y="1244600"/>
                  </a:lnTo>
                  <a:lnTo>
                    <a:pt x="3374918" y="1257300"/>
                  </a:lnTo>
                  <a:lnTo>
                    <a:pt x="3411086" y="1257300"/>
                  </a:lnTo>
                  <a:lnTo>
                    <a:pt x="3409667" y="1244600"/>
                  </a:lnTo>
                  <a:close/>
                </a:path>
                <a:path w="3994784" h="2794000">
                  <a:moveTo>
                    <a:pt x="3387868" y="1219200"/>
                  </a:moveTo>
                  <a:lnTo>
                    <a:pt x="3380084" y="1219200"/>
                  </a:lnTo>
                  <a:lnTo>
                    <a:pt x="3365976" y="1231770"/>
                  </a:lnTo>
                  <a:lnTo>
                    <a:pt x="3365891" y="1231900"/>
                  </a:lnTo>
                  <a:lnTo>
                    <a:pt x="3347374" y="1231900"/>
                  </a:lnTo>
                  <a:lnTo>
                    <a:pt x="3356132" y="1244600"/>
                  </a:lnTo>
                  <a:lnTo>
                    <a:pt x="3395861" y="1244600"/>
                  </a:lnTo>
                  <a:lnTo>
                    <a:pt x="3387401" y="1231900"/>
                  </a:lnTo>
                  <a:lnTo>
                    <a:pt x="3387868" y="1219200"/>
                  </a:lnTo>
                  <a:close/>
                </a:path>
                <a:path w="3994784" h="2794000">
                  <a:moveTo>
                    <a:pt x="3374288" y="1219200"/>
                  </a:moveTo>
                  <a:lnTo>
                    <a:pt x="3355051" y="1219200"/>
                  </a:lnTo>
                  <a:lnTo>
                    <a:pt x="3352092" y="1231900"/>
                  </a:lnTo>
                  <a:lnTo>
                    <a:pt x="3365831" y="1231900"/>
                  </a:lnTo>
                  <a:lnTo>
                    <a:pt x="3365976" y="1231770"/>
                  </a:lnTo>
                  <a:lnTo>
                    <a:pt x="3374288" y="1219200"/>
                  </a:lnTo>
                  <a:close/>
                </a:path>
                <a:path w="3994784" h="2794000">
                  <a:moveTo>
                    <a:pt x="3380084" y="1219200"/>
                  </a:moveTo>
                  <a:lnTo>
                    <a:pt x="3374288" y="1219200"/>
                  </a:lnTo>
                  <a:lnTo>
                    <a:pt x="3365976" y="1231770"/>
                  </a:lnTo>
                  <a:lnTo>
                    <a:pt x="3380084" y="1219200"/>
                  </a:lnTo>
                  <a:close/>
                </a:path>
                <a:path w="3994784" h="2794000">
                  <a:moveTo>
                    <a:pt x="3364499" y="1206500"/>
                  </a:moveTo>
                  <a:lnTo>
                    <a:pt x="3327568" y="1206500"/>
                  </a:lnTo>
                  <a:lnTo>
                    <a:pt x="3336672" y="1219200"/>
                  </a:lnTo>
                  <a:lnTo>
                    <a:pt x="3362811" y="1219200"/>
                  </a:lnTo>
                  <a:lnTo>
                    <a:pt x="3364499" y="1206500"/>
                  </a:lnTo>
                  <a:close/>
                </a:path>
                <a:path w="3994784" h="2794000">
                  <a:moveTo>
                    <a:pt x="3379942" y="1206500"/>
                  </a:moveTo>
                  <a:lnTo>
                    <a:pt x="3374383" y="1206500"/>
                  </a:lnTo>
                  <a:lnTo>
                    <a:pt x="3371277" y="1219200"/>
                  </a:lnTo>
                  <a:lnTo>
                    <a:pt x="3380969" y="1219200"/>
                  </a:lnTo>
                  <a:lnTo>
                    <a:pt x="3379942" y="1206500"/>
                  </a:lnTo>
                  <a:close/>
                </a:path>
                <a:path w="3994784" h="2794000">
                  <a:moveTo>
                    <a:pt x="3365042" y="1193800"/>
                  </a:moveTo>
                  <a:lnTo>
                    <a:pt x="3342740" y="1193800"/>
                  </a:lnTo>
                  <a:lnTo>
                    <a:pt x="3341489" y="1206500"/>
                  </a:lnTo>
                  <a:lnTo>
                    <a:pt x="3366076" y="1206500"/>
                  </a:lnTo>
                  <a:lnTo>
                    <a:pt x="3365042" y="1193800"/>
                  </a:lnTo>
                  <a:close/>
                </a:path>
                <a:path w="3994784" h="2794000">
                  <a:moveTo>
                    <a:pt x="3343019" y="1181100"/>
                  </a:moveTo>
                  <a:lnTo>
                    <a:pt x="3311135" y="1181100"/>
                  </a:lnTo>
                  <a:lnTo>
                    <a:pt x="3315082" y="1193800"/>
                  </a:lnTo>
                  <a:lnTo>
                    <a:pt x="3345094" y="1193800"/>
                  </a:lnTo>
                  <a:lnTo>
                    <a:pt x="3343019" y="1181100"/>
                  </a:lnTo>
                  <a:close/>
                </a:path>
                <a:path w="3994784" h="2794000">
                  <a:moveTo>
                    <a:pt x="3338859" y="1155700"/>
                  </a:moveTo>
                  <a:lnTo>
                    <a:pt x="3301133" y="1155700"/>
                  </a:lnTo>
                  <a:lnTo>
                    <a:pt x="3294573" y="1168400"/>
                  </a:lnTo>
                  <a:lnTo>
                    <a:pt x="3298538" y="1168400"/>
                  </a:lnTo>
                  <a:lnTo>
                    <a:pt x="3304689" y="1181100"/>
                  </a:lnTo>
                  <a:lnTo>
                    <a:pt x="3352799" y="1181100"/>
                  </a:lnTo>
                  <a:lnTo>
                    <a:pt x="3343045" y="1168400"/>
                  </a:lnTo>
                  <a:lnTo>
                    <a:pt x="3338859" y="1155700"/>
                  </a:lnTo>
                  <a:close/>
                </a:path>
                <a:path w="3994784" h="2794000">
                  <a:moveTo>
                    <a:pt x="3299209" y="1155700"/>
                  </a:moveTo>
                  <a:lnTo>
                    <a:pt x="3284641" y="1155700"/>
                  </a:lnTo>
                  <a:lnTo>
                    <a:pt x="3291926" y="1168400"/>
                  </a:lnTo>
                  <a:lnTo>
                    <a:pt x="3299209" y="1155700"/>
                  </a:lnTo>
                  <a:close/>
                </a:path>
                <a:path w="3994784" h="2794000">
                  <a:moveTo>
                    <a:pt x="3321877" y="1143000"/>
                  </a:moveTo>
                  <a:lnTo>
                    <a:pt x="3288711" y="1143000"/>
                  </a:lnTo>
                  <a:lnTo>
                    <a:pt x="3287429" y="1155700"/>
                  </a:lnTo>
                  <a:lnTo>
                    <a:pt x="3322275" y="1155700"/>
                  </a:lnTo>
                  <a:lnTo>
                    <a:pt x="3321877" y="1143000"/>
                  </a:lnTo>
                  <a:close/>
                </a:path>
                <a:path w="3994784" h="2794000">
                  <a:moveTo>
                    <a:pt x="3297821" y="1104900"/>
                  </a:moveTo>
                  <a:lnTo>
                    <a:pt x="3297034" y="1104900"/>
                  </a:lnTo>
                  <a:lnTo>
                    <a:pt x="3292844" y="1117600"/>
                  </a:lnTo>
                  <a:lnTo>
                    <a:pt x="3271956" y="1117600"/>
                  </a:lnTo>
                  <a:lnTo>
                    <a:pt x="3268757" y="1130300"/>
                  </a:lnTo>
                  <a:lnTo>
                    <a:pt x="3270347" y="1143000"/>
                  </a:lnTo>
                  <a:lnTo>
                    <a:pt x="3305096" y="1143000"/>
                  </a:lnTo>
                  <a:lnTo>
                    <a:pt x="3301880" y="1130300"/>
                  </a:lnTo>
                  <a:lnTo>
                    <a:pt x="3310878" y="1130300"/>
                  </a:lnTo>
                  <a:lnTo>
                    <a:pt x="3304287" y="1117600"/>
                  </a:lnTo>
                  <a:lnTo>
                    <a:pt x="3297821" y="1104900"/>
                  </a:lnTo>
                  <a:close/>
                </a:path>
                <a:path w="3994784" h="2794000">
                  <a:moveTo>
                    <a:pt x="3269086" y="1117600"/>
                  </a:moveTo>
                  <a:lnTo>
                    <a:pt x="3260845" y="1117600"/>
                  </a:lnTo>
                  <a:lnTo>
                    <a:pt x="3259700" y="1130300"/>
                  </a:lnTo>
                  <a:lnTo>
                    <a:pt x="3268282" y="1130300"/>
                  </a:lnTo>
                  <a:lnTo>
                    <a:pt x="3269086" y="1117600"/>
                  </a:lnTo>
                  <a:close/>
                </a:path>
                <a:path w="3994784" h="2794000">
                  <a:moveTo>
                    <a:pt x="3269693" y="1092200"/>
                  </a:moveTo>
                  <a:lnTo>
                    <a:pt x="3234735" y="1092200"/>
                  </a:lnTo>
                  <a:lnTo>
                    <a:pt x="3239987" y="1104900"/>
                  </a:lnTo>
                  <a:lnTo>
                    <a:pt x="3248066" y="1117600"/>
                  </a:lnTo>
                  <a:lnTo>
                    <a:pt x="3286446" y="1117600"/>
                  </a:lnTo>
                  <a:lnTo>
                    <a:pt x="3289938" y="1104900"/>
                  </a:lnTo>
                  <a:lnTo>
                    <a:pt x="3271800" y="1104900"/>
                  </a:lnTo>
                  <a:lnTo>
                    <a:pt x="3269693" y="1092200"/>
                  </a:lnTo>
                  <a:close/>
                </a:path>
                <a:path w="3994784" h="2794000">
                  <a:moveTo>
                    <a:pt x="3286349" y="1092200"/>
                  </a:moveTo>
                  <a:lnTo>
                    <a:pt x="3284491" y="1092200"/>
                  </a:lnTo>
                  <a:lnTo>
                    <a:pt x="3274256" y="1104900"/>
                  </a:lnTo>
                  <a:lnTo>
                    <a:pt x="3288347" y="1104900"/>
                  </a:lnTo>
                  <a:lnTo>
                    <a:pt x="3286349" y="1092200"/>
                  </a:lnTo>
                  <a:close/>
                </a:path>
                <a:path w="3994784" h="2794000">
                  <a:moveTo>
                    <a:pt x="3258803" y="1079500"/>
                  </a:moveTo>
                  <a:lnTo>
                    <a:pt x="3219723" y="1079500"/>
                  </a:lnTo>
                  <a:lnTo>
                    <a:pt x="3224575" y="1092200"/>
                  </a:lnTo>
                  <a:lnTo>
                    <a:pt x="3260017" y="1092200"/>
                  </a:lnTo>
                  <a:lnTo>
                    <a:pt x="3258803" y="1079500"/>
                  </a:lnTo>
                  <a:close/>
                </a:path>
                <a:path w="3994784" h="2794000">
                  <a:moveTo>
                    <a:pt x="3273706" y="1079500"/>
                  </a:moveTo>
                  <a:lnTo>
                    <a:pt x="3263186" y="1079500"/>
                  </a:lnTo>
                  <a:lnTo>
                    <a:pt x="3260017" y="1092200"/>
                  </a:lnTo>
                  <a:lnTo>
                    <a:pt x="3274672" y="1092200"/>
                  </a:lnTo>
                  <a:lnTo>
                    <a:pt x="3273706" y="1079500"/>
                  </a:lnTo>
                  <a:close/>
                </a:path>
                <a:path w="3994784" h="2794000">
                  <a:moveTo>
                    <a:pt x="3261072" y="1066800"/>
                  </a:moveTo>
                  <a:lnTo>
                    <a:pt x="3213276" y="1066800"/>
                  </a:lnTo>
                  <a:lnTo>
                    <a:pt x="3215888" y="1079500"/>
                  </a:lnTo>
                  <a:lnTo>
                    <a:pt x="3257645" y="1079500"/>
                  </a:lnTo>
                  <a:lnTo>
                    <a:pt x="3261072" y="1066800"/>
                  </a:lnTo>
                  <a:close/>
                </a:path>
                <a:path w="3994784" h="2794000">
                  <a:moveTo>
                    <a:pt x="3211554" y="1054100"/>
                  </a:moveTo>
                  <a:lnTo>
                    <a:pt x="3204526" y="1054100"/>
                  </a:lnTo>
                  <a:lnTo>
                    <a:pt x="3205741" y="1066800"/>
                  </a:lnTo>
                  <a:lnTo>
                    <a:pt x="3212095" y="1066800"/>
                  </a:lnTo>
                  <a:lnTo>
                    <a:pt x="3211554" y="1054100"/>
                  </a:lnTo>
                  <a:close/>
                </a:path>
                <a:path w="3994784" h="2794000">
                  <a:moveTo>
                    <a:pt x="3222310" y="1054100"/>
                  </a:moveTo>
                  <a:lnTo>
                    <a:pt x="3211554" y="1054100"/>
                  </a:lnTo>
                  <a:lnTo>
                    <a:pt x="3212095" y="1066800"/>
                  </a:lnTo>
                  <a:lnTo>
                    <a:pt x="3216378" y="1066800"/>
                  </a:lnTo>
                  <a:lnTo>
                    <a:pt x="3222310" y="1054100"/>
                  </a:lnTo>
                  <a:close/>
                </a:path>
                <a:path w="3994784" h="2794000">
                  <a:moveTo>
                    <a:pt x="3244093" y="1054100"/>
                  </a:moveTo>
                  <a:lnTo>
                    <a:pt x="3222310" y="1054100"/>
                  </a:lnTo>
                  <a:lnTo>
                    <a:pt x="3216378" y="1066800"/>
                  </a:lnTo>
                  <a:lnTo>
                    <a:pt x="3246828" y="1066800"/>
                  </a:lnTo>
                  <a:lnTo>
                    <a:pt x="3244093" y="1054100"/>
                  </a:lnTo>
                  <a:close/>
                </a:path>
                <a:path w="3994784" h="2794000">
                  <a:moveTo>
                    <a:pt x="3252199" y="1054100"/>
                  </a:moveTo>
                  <a:lnTo>
                    <a:pt x="3250285" y="1066800"/>
                  </a:lnTo>
                  <a:lnTo>
                    <a:pt x="3256602" y="1066800"/>
                  </a:lnTo>
                  <a:lnTo>
                    <a:pt x="3252199" y="1054100"/>
                  </a:lnTo>
                  <a:close/>
                </a:path>
                <a:path w="3994784" h="2794000">
                  <a:moveTo>
                    <a:pt x="3234535" y="1041400"/>
                  </a:moveTo>
                  <a:lnTo>
                    <a:pt x="3181828" y="1041400"/>
                  </a:lnTo>
                  <a:lnTo>
                    <a:pt x="3183874" y="1054100"/>
                  </a:lnTo>
                  <a:lnTo>
                    <a:pt x="3228157" y="1054100"/>
                  </a:lnTo>
                  <a:lnTo>
                    <a:pt x="3233626" y="1047313"/>
                  </a:lnTo>
                  <a:lnTo>
                    <a:pt x="3234535" y="1041400"/>
                  </a:lnTo>
                  <a:close/>
                </a:path>
                <a:path w="3994784" h="2794000">
                  <a:moveTo>
                    <a:pt x="3237029" y="1043091"/>
                  </a:moveTo>
                  <a:lnTo>
                    <a:pt x="3233626" y="1047313"/>
                  </a:lnTo>
                  <a:lnTo>
                    <a:pt x="3232584" y="1054100"/>
                  </a:lnTo>
                  <a:lnTo>
                    <a:pt x="3241370" y="1054100"/>
                  </a:lnTo>
                  <a:lnTo>
                    <a:pt x="3237029" y="1043091"/>
                  </a:lnTo>
                  <a:close/>
                </a:path>
                <a:path w="3994784" h="2794000">
                  <a:moveTo>
                    <a:pt x="3236362" y="1041400"/>
                  </a:moveTo>
                  <a:lnTo>
                    <a:pt x="3234535" y="1041400"/>
                  </a:lnTo>
                  <a:lnTo>
                    <a:pt x="3233626" y="1047313"/>
                  </a:lnTo>
                  <a:lnTo>
                    <a:pt x="3237029" y="1043091"/>
                  </a:lnTo>
                  <a:lnTo>
                    <a:pt x="3236362" y="1041400"/>
                  </a:lnTo>
                  <a:close/>
                </a:path>
                <a:path w="3994784" h="2794000">
                  <a:moveTo>
                    <a:pt x="3238392" y="1041400"/>
                  </a:moveTo>
                  <a:lnTo>
                    <a:pt x="3236362" y="1041400"/>
                  </a:lnTo>
                  <a:lnTo>
                    <a:pt x="3237029" y="1043091"/>
                  </a:lnTo>
                  <a:lnTo>
                    <a:pt x="3238392" y="1041400"/>
                  </a:lnTo>
                  <a:close/>
                </a:path>
                <a:path w="3994784" h="2794000">
                  <a:moveTo>
                    <a:pt x="3225162" y="1028700"/>
                  </a:moveTo>
                  <a:lnTo>
                    <a:pt x="3178926" y="1028700"/>
                  </a:lnTo>
                  <a:lnTo>
                    <a:pt x="3173650" y="1041400"/>
                  </a:lnTo>
                  <a:lnTo>
                    <a:pt x="3235107" y="1041400"/>
                  </a:lnTo>
                  <a:lnTo>
                    <a:pt x="3225162" y="1028700"/>
                  </a:lnTo>
                  <a:close/>
                </a:path>
                <a:path w="3994784" h="2794000">
                  <a:moveTo>
                    <a:pt x="3169914" y="1016000"/>
                  </a:moveTo>
                  <a:lnTo>
                    <a:pt x="3157265" y="1016000"/>
                  </a:lnTo>
                  <a:lnTo>
                    <a:pt x="3169457" y="1028700"/>
                  </a:lnTo>
                  <a:lnTo>
                    <a:pt x="3169914" y="1016000"/>
                  </a:lnTo>
                  <a:close/>
                </a:path>
                <a:path w="3994784" h="2794000">
                  <a:moveTo>
                    <a:pt x="3204397" y="1003300"/>
                  </a:moveTo>
                  <a:lnTo>
                    <a:pt x="3153850" y="1003300"/>
                  </a:lnTo>
                  <a:lnTo>
                    <a:pt x="3155511" y="1016000"/>
                  </a:lnTo>
                  <a:lnTo>
                    <a:pt x="3169914" y="1016000"/>
                  </a:lnTo>
                  <a:lnTo>
                    <a:pt x="3175069" y="1028700"/>
                  </a:lnTo>
                  <a:lnTo>
                    <a:pt x="3198616" y="1028700"/>
                  </a:lnTo>
                  <a:lnTo>
                    <a:pt x="3206978" y="1016000"/>
                  </a:lnTo>
                  <a:lnTo>
                    <a:pt x="3204397" y="1003300"/>
                  </a:lnTo>
                  <a:close/>
                </a:path>
                <a:path w="3994784" h="2794000">
                  <a:moveTo>
                    <a:pt x="3184354" y="990600"/>
                  </a:moveTo>
                  <a:lnTo>
                    <a:pt x="3134798" y="990600"/>
                  </a:lnTo>
                  <a:lnTo>
                    <a:pt x="3139009" y="1003300"/>
                  </a:lnTo>
                  <a:lnTo>
                    <a:pt x="3176859" y="1003300"/>
                  </a:lnTo>
                  <a:lnTo>
                    <a:pt x="3184354" y="990600"/>
                  </a:lnTo>
                  <a:close/>
                </a:path>
                <a:path w="3994784" h="2794000">
                  <a:moveTo>
                    <a:pt x="3133573" y="977900"/>
                  </a:moveTo>
                  <a:lnTo>
                    <a:pt x="3125797" y="977900"/>
                  </a:lnTo>
                  <a:lnTo>
                    <a:pt x="3128876" y="990600"/>
                  </a:lnTo>
                  <a:lnTo>
                    <a:pt x="3131943" y="990600"/>
                  </a:lnTo>
                  <a:lnTo>
                    <a:pt x="3133573" y="977900"/>
                  </a:lnTo>
                  <a:close/>
                </a:path>
                <a:path w="3994784" h="2794000">
                  <a:moveTo>
                    <a:pt x="3177642" y="977900"/>
                  </a:moveTo>
                  <a:lnTo>
                    <a:pt x="3133573" y="977900"/>
                  </a:lnTo>
                  <a:lnTo>
                    <a:pt x="3143349" y="990600"/>
                  </a:lnTo>
                  <a:lnTo>
                    <a:pt x="3179937" y="990600"/>
                  </a:lnTo>
                  <a:lnTo>
                    <a:pt x="3177642" y="977900"/>
                  </a:lnTo>
                  <a:close/>
                </a:path>
                <a:path w="3994784" h="2794000">
                  <a:moveTo>
                    <a:pt x="3154897" y="952500"/>
                  </a:moveTo>
                  <a:lnTo>
                    <a:pt x="3120414" y="952500"/>
                  </a:lnTo>
                  <a:lnTo>
                    <a:pt x="3122922" y="965200"/>
                  </a:lnTo>
                  <a:lnTo>
                    <a:pt x="3107828" y="965200"/>
                  </a:lnTo>
                  <a:lnTo>
                    <a:pt x="3111187" y="977900"/>
                  </a:lnTo>
                  <a:lnTo>
                    <a:pt x="3155736" y="977900"/>
                  </a:lnTo>
                  <a:lnTo>
                    <a:pt x="3165066" y="965200"/>
                  </a:lnTo>
                  <a:lnTo>
                    <a:pt x="3154897" y="952500"/>
                  </a:lnTo>
                  <a:close/>
                </a:path>
                <a:path w="3994784" h="2794000">
                  <a:moveTo>
                    <a:pt x="3115914" y="952500"/>
                  </a:moveTo>
                  <a:lnTo>
                    <a:pt x="3113159" y="952500"/>
                  </a:lnTo>
                  <a:lnTo>
                    <a:pt x="3115208" y="965200"/>
                  </a:lnTo>
                  <a:lnTo>
                    <a:pt x="3115914" y="952500"/>
                  </a:lnTo>
                  <a:close/>
                </a:path>
                <a:path w="3994784" h="2794000">
                  <a:moveTo>
                    <a:pt x="3125734" y="939800"/>
                  </a:moveTo>
                  <a:lnTo>
                    <a:pt x="3075245" y="939800"/>
                  </a:lnTo>
                  <a:lnTo>
                    <a:pt x="3086511" y="952500"/>
                  </a:lnTo>
                  <a:lnTo>
                    <a:pt x="3127540" y="952500"/>
                  </a:lnTo>
                  <a:lnTo>
                    <a:pt x="3125734" y="939800"/>
                  </a:lnTo>
                  <a:close/>
                </a:path>
                <a:path w="3994784" h="2794000">
                  <a:moveTo>
                    <a:pt x="3133913" y="939800"/>
                  </a:moveTo>
                  <a:lnTo>
                    <a:pt x="3125734" y="939800"/>
                  </a:lnTo>
                  <a:lnTo>
                    <a:pt x="3135729" y="952500"/>
                  </a:lnTo>
                  <a:lnTo>
                    <a:pt x="3133913" y="939800"/>
                  </a:lnTo>
                  <a:close/>
                </a:path>
                <a:path w="3994784" h="2794000">
                  <a:moveTo>
                    <a:pt x="3074397" y="927100"/>
                  </a:moveTo>
                  <a:lnTo>
                    <a:pt x="3064502" y="927100"/>
                  </a:lnTo>
                  <a:lnTo>
                    <a:pt x="3069137" y="939800"/>
                  </a:lnTo>
                  <a:lnTo>
                    <a:pt x="3074397" y="927100"/>
                  </a:lnTo>
                  <a:close/>
                </a:path>
                <a:path w="3994784" h="2794000">
                  <a:moveTo>
                    <a:pt x="3128712" y="927100"/>
                  </a:moveTo>
                  <a:lnTo>
                    <a:pt x="3084906" y="927100"/>
                  </a:lnTo>
                  <a:lnTo>
                    <a:pt x="3079196" y="939800"/>
                  </a:lnTo>
                  <a:lnTo>
                    <a:pt x="3132028" y="939800"/>
                  </a:lnTo>
                  <a:lnTo>
                    <a:pt x="3128712" y="927100"/>
                  </a:lnTo>
                  <a:close/>
                </a:path>
                <a:path w="3994784" h="2794000">
                  <a:moveTo>
                    <a:pt x="3092244" y="889000"/>
                  </a:moveTo>
                  <a:lnTo>
                    <a:pt x="3072457" y="889000"/>
                  </a:lnTo>
                  <a:lnTo>
                    <a:pt x="3061778" y="901700"/>
                  </a:lnTo>
                  <a:lnTo>
                    <a:pt x="3053501" y="911677"/>
                  </a:lnTo>
                  <a:lnTo>
                    <a:pt x="3052754" y="914400"/>
                  </a:lnTo>
                  <a:lnTo>
                    <a:pt x="3051444" y="927100"/>
                  </a:lnTo>
                  <a:lnTo>
                    <a:pt x="3099076" y="927100"/>
                  </a:lnTo>
                  <a:lnTo>
                    <a:pt x="3101037" y="914400"/>
                  </a:lnTo>
                  <a:lnTo>
                    <a:pt x="3097371" y="914400"/>
                  </a:lnTo>
                  <a:lnTo>
                    <a:pt x="3091860" y="901700"/>
                  </a:lnTo>
                  <a:lnTo>
                    <a:pt x="3083833" y="901700"/>
                  </a:lnTo>
                  <a:lnTo>
                    <a:pt x="3092244" y="889000"/>
                  </a:lnTo>
                  <a:close/>
                </a:path>
                <a:path w="3994784" h="2794000">
                  <a:moveTo>
                    <a:pt x="3063287" y="889000"/>
                  </a:moveTo>
                  <a:lnTo>
                    <a:pt x="3038127" y="889000"/>
                  </a:lnTo>
                  <a:lnTo>
                    <a:pt x="3025993" y="901700"/>
                  </a:lnTo>
                  <a:lnTo>
                    <a:pt x="3034463" y="901700"/>
                  </a:lnTo>
                  <a:lnTo>
                    <a:pt x="3039620" y="914400"/>
                  </a:lnTo>
                  <a:lnTo>
                    <a:pt x="3051243" y="914400"/>
                  </a:lnTo>
                  <a:lnTo>
                    <a:pt x="3053501" y="911677"/>
                  </a:lnTo>
                  <a:lnTo>
                    <a:pt x="3056238" y="901700"/>
                  </a:lnTo>
                  <a:lnTo>
                    <a:pt x="3063287" y="889000"/>
                  </a:lnTo>
                  <a:close/>
                </a:path>
                <a:path w="3994784" h="2794000">
                  <a:moveTo>
                    <a:pt x="3101794" y="901700"/>
                  </a:moveTo>
                  <a:lnTo>
                    <a:pt x="3099059" y="901700"/>
                  </a:lnTo>
                  <a:lnTo>
                    <a:pt x="3097371" y="914400"/>
                  </a:lnTo>
                  <a:lnTo>
                    <a:pt x="3104404" y="914400"/>
                  </a:lnTo>
                  <a:lnTo>
                    <a:pt x="3101794" y="901700"/>
                  </a:lnTo>
                  <a:close/>
                </a:path>
                <a:path w="3994784" h="2794000">
                  <a:moveTo>
                    <a:pt x="3071065" y="876300"/>
                  </a:moveTo>
                  <a:lnTo>
                    <a:pt x="3060390" y="876300"/>
                  </a:lnTo>
                  <a:lnTo>
                    <a:pt x="3058047" y="889000"/>
                  </a:lnTo>
                  <a:lnTo>
                    <a:pt x="3063287" y="889000"/>
                  </a:lnTo>
                  <a:lnTo>
                    <a:pt x="3056238" y="901700"/>
                  </a:lnTo>
                  <a:lnTo>
                    <a:pt x="3053501" y="911677"/>
                  </a:lnTo>
                  <a:lnTo>
                    <a:pt x="3061778" y="901700"/>
                  </a:lnTo>
                  <a:lnTo>
                    <a:pt x="3072457" y="889000"/>
                  </a:lnTo>
                  <a:lnTo>
                    <a:pt x="3071065" y="876300"/>
                  </a:lnTo>
                  <a:close/>
                </a:path>
                <a:path w="3994784" h="2794000">
                  <a:moveTo>
                    <a:pt x="3050247" y="863600"/>
                  </a:moveTo>
                  <a:lnTo>
                    <a:pt x="3018349" y="863600"/>
                  </a:lnTo>
                  <a:lnTo>
                    <a:pt x="3019359" y="876300"/>
                  </a:lnTo>
                  <a:lnTo>
                    <a:pt x="3007968" y="876300"/>
                  </a:lnTo>
                  <a:lnTo>
                    <a:pt x="3007647" y="889000"/>
                  </a:lnTo>
                  <a:lnTo>
                    <a:pt x="3049493" y="889000"/>
                  </a:lnTo>
                  <a:lnTo>
                    <a:pt x="3050247" y="863600"/>
                  </a:lnTo>
                  <a:close/>
                </a:path>
                <a:path w="3994784" h="2794000">
                  <a:moveTo>
                    <a:pt x="2995720" y="863600"/>
                  </a:moveTo>
                  <a:lnTo>
                    <a:pt x="2989851" y="863600"/>
                  </a:lnTo>
                  <a:lnTo>
                    <a:pt x="2993494" y="876300"/>
                  </a:lnTo>
                  <a:lnTo>
                    <a:pt x="2995720" y="863600"/>
                  </a:lnTo>
                  <a:close/>
                </a:path>
                <a:path w="3994784" h="2794000">
                  <a:moveTo>
                    <a:pt x="3022974" y="850900"/>
                  </a:moveTo>
                  <a:lnTo>
                    <a:pt x="2990070" y="850900"/>
                  </a:lnTo>
                  <a:lnTo>
                    <a:pt x="2988904" y="863600"/>
                  </a:lnTo>
                  <a:lnTo>
                    <a:pt x="3023196" y="863600"/>
                  </a:lnTo>
                  <a:lnTo>
                    <a:pt x="3022974" y="850900"/>
                  </a:lnTo>
                  <a:close/>
                </a:path>
                <a:path w="3994784" h="2794000">
                  <a:moveTo>
                    <a:pt x="3044665" y="850900"/>
                  </a:moveTo>
                  <a:lnTo>
                    <a:pt x="3026078" y="850900"/>
                  </a:lnTo>
                  <a:lnTo>
                    <a:pt x="3023196" y="863600"/>
                  </a:lnTo>
                  <a:lnTo>
                    <a:pt x="3050310" y="863600"/>
                  </a:lnTo>
                  <a:lnTo>
                    <a:pt x="3044665" y="850900"/>
                  </a:lnTo>
                  <a:close/>
                </a:path>
                <a:path w="3994784" h="2794000">
                  <a:moveTo>
                    <a:pt x="3024191" y="838200"/>
                  </a:moveTo>
                  <a:lnTo>
                    <a:pt x="2958447" y="838200"/>
                  </a:lnTo>
                  <a:lnTo>
                    <a:pt x="2967329" y="850900"/>
                  </a:lnTo>
                  <a:lnTo>
                    <a:pt x="3022629" y="850900"/>
                  </a:lnTo>
                  <a:lnTo>
                    <a:pt x="3024191" y="838200"/>
                  </a:lnTo>
                  <a:close/>
                </a:path>
                <a:path w="3994784" h="2794000">
                  <a:moveTo>
                    <a:pt x="2998236" y="825500"/>
                  </a:moveTo>
                  <a:lnTo>
                    <a:pt x="2954018" y="825500"/>
                  </a:lnTo>
                  <a:lnTo>
                    <a:pt x="2956171" y="838200"/>
                  </a:lnTo>
                  <a:lnTo>
                    <a:pt x="2996730" y="838200"/>
                  </a:lnTo>
                  <a:lnTo>
                    <a:pt x="2998236" y="825500"/>
                  </a:lnTo>
                  <a:close/>
                </a:path>
                <a:path w="3994784" h="2794000">
                  <a:moveTo>
                    <a:pt x="2995307" y="812800"/>
                  </a:moveTo>
                  <a:lnTo>
                    <a:pt x="2964276" y="812800"/>
                  </a:lnTo>
                  <a:lnTo>
                    <a:pt x="2961091" y="825500"/>
                  </a:lnTo>
                  <a:lnTo>
                    <a:pt x="2987591" y="825500"/>
                  </a:lnTo>
                  <a:lnTo>
                    <a:pt x="2995307" y="812800"/>
                  </a:lnTo>
                  <a:close/>
                </a:path>
                <a:path w="3994784" h="2794000">
                  <a:moveTo>
                    <a:pt x="2990061" y="800100"/>
                  </a:moveTo>
                  <a:lnTo>
                    <a:pt x="2922671" y="800100"/>
                  </a:lnTo>
                  <a:lnTo>
                    <a:pt x="2927760" y="812800"/>
                  </a:lnTo>
                  <a:lnTo>
                    <a:pt x="2992568" y="812800"/>
                  </a:lnTo>
                  <a:lnTo>
                    <a:pt x="2990061" y="800100"/>
                  </a:lnTo>
                  <a:close/>
                </a:path>
                <a:path w="3994784" h="2794000">
                  <a:moveTo>
                    <a:pt x="2965320" y="787400"/>
                  </a:moveTo>
                  <a:lnTo>
                    <a:pt x="2911506" y="787400"/>
                  </a:lnTo>
                  <a:lnTo>
                    <a:pt x="2917367" y="800100"/>
                  </a:lnTo>
                  <a:lnTo>
                    <a:pt x="2971784" y="800100"/>
                  </a:lnTo>
                  <a:lnTo>
                    <a:pt x="2965320" y="787400"/>
                  </a:lnTo>
                  <a:close/>
                </a:path>
                <a:path w="3994784" h="2794000">
                  <a:moveTo>
                    <a:pt x="2939930" y="774700"/>
                  </a:moveTo>
                  <a:lnTo>
                    <a:pt x="2901114" y="774700"/>
                  </a:lnTo>
                  <a:lnTo>
                    <a:pt x="2896512" y="787400"/>
                  </a:lnTo>
                  <a:lnTo>
                    <a:pt x="2938849" y="787400"/>
                  </a:lnTo>
                  <a:lnTo>
                    <a:pt x="2939930" y="774700"/>
                  </a:lnTo>
                  <a:close/>
                </a:path>
                <a:path w="3994784" h="2794000">
                  <a:moveTo>
                    <a:pt x="2953037" y="774700"/>
                  </a:moveTo>
                  <a:lnTo>
                    <a:pt x="2950899" y="787400"/>
                  </a:lnTo>
                  <a:lnTo>
                    <a:pt x="2961971" y="787400"/>
                  </a:lnTo>
                  <a:lnTo>
                    <a:pt x="2953037" y="774700"/>
                  </a:lnTo>
                  <a:close/>
                </a:path>
                <a:path w="3994784" h="2794000">
                  <a:moveTo>
                    <a:pt x="2899662" y="762000"/>
                  </a:moveTo>
                  <a:lnTo>
                    <a:pt x="2870120" y="762000"/>
                  </a:lnTo>
                  <a:lnTo>
                    <a:pt x="2883188" y="774700"/>
                  </a:lnTo>
                  <a:lnTo>
                    <a:pt x="2890372" y="774700"/>
                  </a:lnTo>
                  <a:lnTo>
                    <a:pt x="2899662" y="762000"/>
                  </a:lnTo>
                  <a:close/>
                </a:path>
                <a:path w="3994784" h="2794000">
                  <a:moveTo>
                    <a:pt x="2937389" y="762000"/>
                  </a:moveTo>
                  <a:lnTo>
                    <a:pt x="2902271" y="762000"/>
                  </a:lnTo>
                  <a:lnTo>
                    <a:pt x="2902158" y="774700"/>
                  </a:lnTo>
                  <a:lnTo>
                    <a:pt x="2939608" y="774700"/>
                  </a:lnTo>
                  <a:lnTo>
                    <a:pt x="2937389" y="762000"/>
                  </a:lnTo>
                  <a:close/>
                </a:path>
                <a:path w="3994784" h="2794000">
                  <a:moveTo>
                    <a:pt x="2888503" y="749300"/>
                  </a:moveTo>
                  <a:lnTo>
                    <a:pt x="2870375" y="749300"/>
                  </a:lnTo>
                  <a:lnTo>
                    <a:pt x="2872944" y="762000"/>
                  </a:lnTo>
                  <a:lnTo>
                    <a:pt x="2883587" y="762000"/>
                  </a:lnTo>
                  <a:lnTo>
                    <a:pt x="2888503" y="749300"/>
                  </a:lnTo>
                  <a:close/>
                </a:path>
                <a:path w="3994784" h="2794000">
                  <a:moveTo>
                    <a:pt x="2905446" y="736600"/>
                  </a:moveTo>
                  <a:lnTo>
                    <a:pt x="2902389" y="736600"/>
                  </a:lnTo>
                  <a:lnTo>
                    <a:pt x="2893796" y="748613"/>
                  </a:lnTo>
                  <a:lnTo>
                    <a:pt x="2893551" y="749300"/>
                  </a:lnTo>
                  <a:lnTo>
                    <a:pt x="2887741" y="762000"/>
                  </a:lnTo>
                  <a:lnTo>
                    <a:pt x="2918993" y="762000"/>
                  </a:lnTo>
                  <a:lnTo>
                    <a:pt x="2909591" y="749300"/>
                  </a:lnTo>
                  <a:lnTo>
                    <a:pt x="2906953" y="749300"/>
                  </a:lnTo>
                  <a:lnTo>
                    <a:pt x="2905446" y="736600"/>
                  </a:lnTo>
                  <a:close/>
                </a:path>
                <a:path w="3994784" h="2794000">
                  <a:moveTo>
                    <a:pt x="2898079" y="736600"/>
                  </a:moveTo>
                  <a:lnTo>
                    <a:pt x="2835910" y="736600"/>
                  </a:lnTo>
                  <a:lnTo>
                    <a:pt x="2845785" y="749300"/>
                  </a:lnTo>
                  <a:lnTo>
                    <a:pt x="2893305" y="749300"/>
                  </a:lnTo>
                  <a:lnTo>
                    <a:pt x="2893796" y="748613"/>
                  </a:lnTo>
                  <a:lnTo>
                    <a:pt x="2898079" y="736600"/>
                  </a:lnTo>
                  <a:close/>
                </a:path>
                <a:path w="3994784" h="2794000">
                  <a:moveTo>
                    <a:pt x="2902389" y="736600"/>
                  </a:moveTo>
                  <a:lnTo>
                    <a:pt x="2898079" y="736600"/>
                  </a:lnTo>
                  <a:lnTo>
                    <a:pt x="2893796" y="748613"/>
                  </a:lnTo>
                  <a:lnTo>
                    <a:pt x="2902389" y="736600"/>
                  </a:lnTo>
                  <a:close/>
                </a:path>
                <a:path w="3994784" h="2794000">
                  <a:moveTo>
                    <a:pt x="2886303" y="723900"/>
                  </a:moveTo>
                  <a:lnTo>
                    <a:pt x="2835355" y="723900"/>
                  </a:lnTo>
                  <a:lnTo>
                    <a:pt x="2839934" y="736600"/>
                  </a:lnTo>
                  <a:lnTo>
                    <a:pt x="2897331" y="736600"/>
                  </a:lnTo>
                  <a:lnTo>
                    <a:pt x="2886303" y="723900"/>
                  </a:lnTo>
                  <a:close/>
                </a:path>
                <a:path w="3994784" h="2794000">
                  <a:moveTo>
                    <a:pt x="2865027" y="711200"/>
                  </a:moveTo>
                  <a:lnTo>
                    <a:pt x="2811284" y="711200"/>
                  </a:lnTo>
                  <a:lnTo>
                    <a:pt x="2813432" y="723900"/>
                  </a:lnTo>
                  <a:lnTo>
                    <a:pt x="2858629" y="723900"/>
                  </a:lnTo>
                  <a:lnTo>
                    <a:pt x="2865027" y="711200"/>
                  </a:lnTo>
                  <a:close/>
                </a:path>
                <a:path w="3994784" h="2794000">
                  <a:moveTo>
                    <a:pt x="2833467" y="685800"/>
                  </a:moveTo>
                  <a:lnTo>
                    <a:pt x="2785851" y="685800"/>
                  </a:lnTo>
                  <a:lnTo>
                    <a:pt x="2797570" y="698500"/>
                  </a:lnTo>
                  <a:lnTo>
                    <a:pt x="2789656" y="711200"/>
                  </a:lnTo>
                  <a:lnTo>
                    <a:pt x="2833141" y="711200"/>
                  </a:lnTo>
                  <a:lnTo>
                    <a:pt x="2837264" y="702754"/>
                  </a:lnTo>
                  <a:lnTo>
                    <a:pt x="2838080" y="698500"/>
                  </a:lnTo>
                  <a:lnTo>
                    <a:pt x="2836376" y="698500"/>
                  </a:lnTo>
                  <a:lnTo>
                    <a:pt x="2833467" y="685800"/>
                  </a:lnTo>
                  <a:close/>
                </a:path>
                <a:path w="3994784" h="2794000">
                  <a:moveTo>
                    <a:pt x="2850276" y="698500"/>
                  </a:moveTo>
                  <a:lnTo>
                    <a:pt x="2839341" y="698500"/>
                  </a:lnTo>
                  <a:lnTo>
                    <a:pt x="2837264" y="702754"/>
                  </a:lnTo>
                  <a:lnTo>
                    <a:pt x="2835644" y="711200"/>
                  </a:lnTo>
                  <a:lnTo>
                    <a:pt x="2861319" y="711200"/>
                  </a:lnTo>
                  <a:lnTo>
                    <a:pt x="2850276" y="698500"/>
                  </a:lnTo>
                  <a:close/>
                </a:path>
                <a:path w="3994784" h="2794000">
                  <a:moveTo>
                    <a:pt x="2839341" y="698500"/>
                  </a:moveTo>
                  <a:lnTo>
                    <a:pt x="2838080" y="698500"/>
                  </a:lnTo>
                  <a:lnTo>
                    <a:pt x="2837264" y="702754"/>
                  </a:lnTo>
                  <a:lnTo>
                    <a:pt x="2839341" y="698500"/>
                  </a:lnTo>
                  <a:close/>
                </a:path>
                <a:path w="3994784" h="2794000">
                  <a:moveTo>
                    <a:pt x="2785851" y="685800"/>
                  </a:moveTo>
                  <a:lnTo>
                    <a:pt x="2762240" y="685800"/>
                  </a:lnTo>
                  <a:lnTo>
                    <a:pt x="2766892" y="698500"/>
                  </a:lnTo>
                  <a:lnTo>
                    <a:pt x="2786151" y="698500"/>
                  </a:lnTo>
                  <a:lnTo>
                    <a:pt x="2785851" y="685800"/>
                  </a:lnTo>
                  <a:close/>
                </a:path>
                <a:path w="3994784" h="2794000">
                  <a:moveTo>
                    <a:pt x="2802854" y="660400"/>
                  </a:moveTo>
                  <a:lnTo>
                    <a:pt x="2732640" y="660400"/>
                  </a:lnTo>
                  <a:lnTo>
                    <a:pt x="2738289" y="673100"/>
                  </a:lnTo>
                  <a:lnTo>
                    <a:pt x="2752659" y="673100"/>
                  </a:lnTo>
                  <a:lnTo>
                    <a:pt x="2753792" y="685800"/>
                  </a:lnTo>
                  <a:lnTo>
                    <a:pt x="2807157" y="685800"/>
                  </a:lnTo>
                  <a:lnTo>
                    <a:pt x="2815609" y="673100"/>
                  </a:lnTo>
                  <a:lnTo>
                    <a:pt x="2802854" y="660400"/>
                  </a:lnTo>
                  <a:close/>
                </a:path>
                <a:path w="3994784" h="2794000">
                  <a:moveTo>
                    <a:pt x="2716807" y="647700"/>
                  </a:moveTo>
                  <a:lnTo>
                    <a:pt x="2707482" y="647700"/>
                  </a:lnTo>
                  <a:lnTo>
                    <a:pt x="2713259" y="660400"/>
                  </a:lnTo>
                  <a:lnTo>
                    <a:pt x="2716807" y="647700"/>
                  </a:lnTo>
                  <a:close/>
                </a:path>
                <a:path w="3994784" h="2794000">
                  <a:moveTo>
                    <a:pt x="2776659" y="647700"/>
                  </a:moveTo>
                  <a:lnTo>
                    <a:pt x="2722631" y="647700"/>
                  </a:lnTo>
                  <a:lnTo>
                    <a:pt x="2720455" y="660400"/>
                  </a:lnTo>
                  <a:lnTo>
                    <a:pt x="2779183" y="660400"/>
                  </a:lnTo>
                  <a:lnTo>
                    <a:pt x="2776659" y="647700"/>
                  </a:lnTo>
                  <a:close/>
                </a:path>
                <a:path w="3994784" h="2794000">
                  <a:moveTo>
                    <a:pt x="2741834" y="635000"/>
                  </a:moveTo>
                  <a:lnTo>
                    <a:pt x="2692749" y="635000"/>
                  </a:lnTo>
                  <a:lnTo>
                    <a:pt x="2692903" y="647700"/>
                  </a:lnTo>
                  <a:lnTo>
                    <a:pt x="2740938" y="647700"/>
                  </a:lnTo>
                  <a:lnTo>
                    <a:pt x="2741834" y="635000"/>
                  </a:lnTo>
                  <a:close/>
                </a:path>
                <a:path w="3994784" h="2794000">
                  <a:moveTo>
                    <a:pt x="2706350" y="609600"/>
                  </a:moveTo>
                  <a:lnTo>
                    <a:pt x="2672557" y="609600"/>
                  </a:lnTo>
                  <a:lnTo>
                    <a:pt x="2662504" y="622300"/>
                  </a:lnTo>
                  <a:lnTo>
                    <a:pt x="2672451" y="635000"/>
                  </a:lnTo>
                  <a:lnTo>
                    <a:pt x="2690269" y="635000"/>
                  </a:lnTo>
                  <a:lnTo>
                    <a:pt x="2698891" y="622300"/>
                  </a:lnTo>
                  <a:lnTo>
                    <a:pt x="2702572" y="616593"/>
                  </a:lnTo>
                  <a:lnTo>
                    <a:pt x="2706350" y="609600"/>
                  </a:lnTo>
                  <a:close/>
                </a:path>
                <a:path w="3994784" h="2794000">
                  <a:moveTo>
                    <a:pt x="2728535" y="609600"/>
                  </a:moveTo>
                  <a:lnTo>
                    <a:pt x="2707083" y="609600"/>
                  </a:lnTo>
                  <a:lnTo>
                    <a:pt x="2702572" y="616593"/>
                  </a:lnTo>
                  <a:lnTo>
                    <a:pt x="2699489" y="622300"/>
                  </a:lnTo>
                  <a:lnTo>
                    <a:pt x="2694569" y="635000"/>
                  </a:lnTo>
                  <a:lnTo>
                    <a:pt x="2739955" y="635000"/>
                  </a:lnTo>
                  <a:lnTo>
                    <a:pt x="2743177" y="622300"/>
                  </a:lnTo>
                  <a:lnTo>
                    <a:pt x="2721128" y="622300"/>
                  </a:lnTo>
                  <a:lnTo>
                    <a:pt x="2728535" y="609600"/>
                  </a:lnTo>
                  <a:close/>
                </a:path>
                <a:path w="3994784" h="2794000">
                  <a:moveTo>
                    <a:pt x="2663202" y="609600"/>
                  </a:moveTo>
                  <a:lnTo>
                    <a:pt x="2641121" y="609600"/>
                  </a:lnTo>
                  <a:lnTo>
                    <a:pt x="2643934" y="622300"/>
                  </a:lnTo>
                  <a:lnTo>
                    <a:pt x="2655027" y="622300"/>
                  </a:lnTo>
                  <a:lnTo>
                    <a:pt x="2663202" y="609600"/>
                  </a:lnTo>
                  <a:close/>
                </a:path>
                <a:path w="3994784" h="2794000">
                  <a:moveTo>
                    <a:pt x="2704019" y="596900"/>
                  </a:moveTo>
                  <a:lnTo>
                    <a:pt x="2694890" y="596900"/>
                  </a:lnTo>
                  <a:lnTo>
                    <a:pt x="2694235" y="609600"/>
                  </a:lnTo>
                  <a:lnTo>
                    <a:pt x="2706350" y="609600"/>
                  </a:lnTo>
                  <a:lnTo>
                    <a:pt x="2702572" y="616593"/>
                  </a:lnTo>
                  <a:lnTo>
                    <a:pt x="2707083" y="609600"/>
                  </a:lnTo>
                  <a:lnTo>
                    <a:pt x="2704019" y="596900"/>
                  </a:lnTo>
                  <a:close/>
                </a:path>
                <a:path w="3994784" h="2794000">
                  <a:moveTo>
                    <a:pt x="2626440" y="596900"/>
                  </a:moveTo>
                  <a:lnTo>
                    <a:pt x="2619978" y="596900"/>
                  </a:lnTo>
                  <a:lnTo>
                    <a:pt x="2624674" y="609600"/>
                  </a:lnTo>
                  <a:lnTo>
                    <a:pt x="2626440" y="596900"/>
                  </a:lnTo>
                  <a:close/>
                </a:path>
                <a:path w="3994784" h="2794000">
                  <a:moveTo>
                    <a:pt x="2679961" y="584200"/>
                  </a:moveTo>
                  <a:lnTo>
                    <a:pt x="2618262" y="584200"/>
                  </a:lnTo>
                  <a:lnTo>
                    <a:pt x="2617599" y="596900"/>
                  </a:lnTo>
                  <a:lnTo>
                    <a:pt x="2649098" y="596900"/>
                  </a:lnTo>
                  <a:lnTo>
                    <a:pt x="2651694" y="609600"/>
                  </a:lnTo>
                  <a:lnTo>
                    <a:pt x="2683592" y="609600"/>
                  </a:lnTo>
                  <a:lnTo>
                    <a:pt x="2681330" y="596900"/>
                  </a:lnTo>
                  <a:lnTo>
                    <a:pt x="2679961" y="584200"/>
                  </a:lnTo>
                  <a:close/>
                </a:path>
                <a:path w="3994784" h="2794000">
                  <a:moveTo>
                    <a:pt x="2649423" y="571500"/>
                  </a:moveTo>
                  <a:lnTo>
                    <a:pt x="2583364" y="571500"/>
                  </a:lnTo>
                  <a:lnTo>
                    <a:pt x="2588731" y="584200"/>
                  </a:lnTo>
                  <a:lnTo>
                    <a:pt x="2650803" y="584200"/>
                  </a:lnTo>
                  <a:lnTo>
                    <a:pt x="2649423" y="571500"/>
                  </a:lnTo>
                  <a:close/>
                </a:path>
                <a:path w="3994784" h="2794000">
                  <a:moveTo>
                    <a:pt x="2667188" y="571500"/>
                  </a:moveTo>
                  <a:lnTo>
                    <a:pt x="2662838" y="584200"/>
                  </a:lnTo>
                  <a:lnTo>
                    <a:pt x="2670088" y="584200"/>
                  </a:lnTo>
                  <a:lnTo>
                    <a:pt x="2667188" y="571500"/>
                  </a:lnTo>
                  <a:close/>
                </a:path>
                <a:path w="3994784" h="2794000">
                  <a:moveTo>
                    <a:pt x="2622037" y="558800"/>
                  </a:moveTo>
                  <a:lnTo>
                    <a:pt x="2579296" y="558800"/>
                  </a:lnTo>
                  <a:lnTo>
                    <a:pt x="2576961" y="571500"/>
                  </a:lnTo>
                  <a:lnTo>
                    <a:pt x="2621108" y="571500"/>
                  </a:lnTo>
                  <a:lnTo>
                    <a:pt x="2622037" y="558800"/>
                  </a:lnTo>
                  <a:close/>
                </a:path>
                <a:path w="3994784" h="2794000">
                  <a:moveTo>
                    <a:pt x="2575518" y="546100"/>
                  </a:moveTo>
                  <a:lnTo>
                    <a:pt x="2546203" y="546100"/>
                  </a:lnTo>
                  <a:lnTo>
                    <a:pt x="2551375" y="558800"/>
                  </a:lnTo>
                  <a:lnTo>
                    <a:pt x="2565786" y="558800"/>
                  </a:lnTo>
                  <a:lnTo>
                    <a:pt x="2575518" y="546100"/>
                  </a:lnTo>
                  <a:close/>
                </a:path>
                <a:path w="3994784" h="2794000">
                  <a:moveTo>
                    <a:pt x="2616216" y="546100"/>
                  </a:moveTo>
                  <a:lnTo>
                    <a:pt x="2583593" y="546100"/>
                  </a:lnTo>
                  <a:lnTo>
                    <a:pt x="2585033" y="558800"/>
                  </a:lnTo>
                  <a:lnTo>
                    <a:pt x="2609738" y="558800"/>
                  </a:lnTo>
                  <a:lnTo>
                    <a:pt x="2616216" y="546100"/>
                  </a:lnTo>
                  <a:close/>
                </a:path>
                <a:path w="3994784" h="2794000">
                  <a:moveTo>
                    <a:pt x="2580885" y="520700"/>
                  </a:moveTo>
                  <a:lnTo>
                    <a:pt x="2564887" y="520700"/>
                  </a:lnTo>
                  <a:lnTo>
                    <a:pt x="2561769" y="533400"/>
                  </a:lnTo>
                  <a:lnTo>
                    <a:pt x="2533130" y="533400"/>
                  </a:lnTo>
                  <a:lnTo>
                    <a:pt x="2535302" y="546100"/>
                  </a:lnTo>
                  <a:lnTo>
                    <a:pt x="2589304" y="546100"/>
                  </a:lnTo>
                  <a:lnTo>
                    <a:pt x="2588764" y="533400"/>
                  </a:lnTo>
                  <a:lnTo>
                    <a:pt x="2580885" y="520700"/>
                  </a:lnTo>
                  <a:close/>
                </a:path>
                <a:path w="3994784" h="2794000">
                  <a:moveTo>
                    <a:pt x="2608712" y="533400"/>
                  </a:moveTo>
                  <a:lnTo>
                    <a:pt x="2597767" y="533400"/>
                  </a:lnTo>
                  <a:lnTo>
                    <a:pt x="2589304" y="546100"/>
                  </a:lnTo>
                  <a:lnTo>
                    <a:pt x="2612193" y="546100"/>
                  </a:lnTo>
                  <a:lnTo>
                    <a:pt x="2608712" y="533400"/>
                  </a:lnTo>
                  <a:close/>
                </a:path>
                <a:path w="3994784" h="2794000">
                  <a:moveTo>
                    <a:pt x="2483728" y="515028"/>
                  </a:moveTo>
                  <a:lnTo>
                    <a:pt x="2479284" y="520700"/>
                  </a:lnTo>
                  <a:lnTo>
                    <a:pt x="2495288" y="533400"/>
                  </a:lnTo>
                  <a:lnTo>
                    <a:pt x="2498760" y="520700"/>
                  </a:lnTo>
                  <a:lnTo>
                    <a:pt x="2485161" y="520700"/>
                  </a:lnTo>
                  <a:lnTo>
                    <a:pt x="2483728" y="515028"/>
                  </a:lnTo>
                  <a:close/>
                </a:path>
                <a:path w="3994784" h="2794000">
                  <a:moveTo>
                    <a:pt x="2553346" y="520700"/>
                  </a:moveTo>
                  <a:lnTo>
                    <a:pt x="2513130" y="520700"/>
                  </a:lnTo>
                  <a:lnTo>
                    <a:pt x="2510654" y="533400"/>
                  </a:lnTo>
                  <a:lnTo>
                    <a:pt x="2551764" y="533400"/>
                  </a:lnTo>
                  <a:lnTo>
                    <a:pt x="2553346" y="520700"/>
                  </a:lnTo>
                  <a:close/>
                </a:path>
                <a:path w="3994784" h="2794000">
                  <a:moveTo>
                    <a:pt x="2492537" y="508000"/>
                  </a:moveTo>
                  <a:lnTo>
                    <a:pt x="2489237" y="508000"/>
                  </a:lnTo>
                  <a:lnTo>
                    <a:pt x="2483728" y="515028"/>
                  </a:lnTo>
                  <a:lnTo>
                    <a:pt x="2485161" y="520700"/>
                  </a:lnTo>
                  <a:lnTo>
                    <a:pt x="2488388" y="520700"/>
                  </a:lnTo>
                  <a:lnTo>
                    <a:pt x="2492537" y="508000"/>
                  </a:lnTo>
                  <a:close/>
                </a:path>
                <a:path w="3994784" h="2794000">
                  <a:moveTo>
                    <a:pt x="2509272" y="508000"/>
                  </a:moveTo>
                  <a:lnTo>
                    <a:pt x="2492537" y="508000"/>
                  </a:lnTo>
                  <a:lnTo>
                    <a:pt x="2488388" y="520700"/>
                  </a:lnTo>
                  <a:lnTo>
                    <a:pt x="2501472" y="520700"/>
                  </a:lnTo>
                  <a:lnTo>
                    <a:pt x="2509272" y="508000"/>
                  </a:lnTo>
                  <a:close/>
                </a:path>
                <a:path w="3994784" h="2794000">
                  <a:moveTo>
                    <a:pt x="2551073" y="508000"/>
                  </a:moveTo>
                  <a:lnTo>
                    <a:pt x="2512843" y="508000"/>
                  </a:lnTo>
                  <a:lnTo>
                    <a:pt x="2513539" y="520700"/>
                  </a:lnTo>
                  <a:lnTo>
                    <a:pt x="2552673" y="520700"/>
                  </a:lnTo>
                  <a:lnTo>
                    <a:pt x="2551073" y="508000"/>
                  </a:lnTo>
                  <a:close/>
                </a:path>
                <a:path w="3994784" h="2794000">
                  <a:moveTo>
                    <a:pt x="2489237" y="508000"/>
                  </a:moveTo>
                  <a:lnTo>
                    <a:pt x="2481952" y="508000"/>
                  </a:lnTo>
                  <a:lnTo>
                    <a:pt x="2483728" y="515028"/>
                  </a:lnTo>
                  <a:lnTo>
                    <a:pt x="2489237" y="508000"/>
                  </a:lnTo>
                  <a:close/>
                </a:path>
                <a:path w="3994784" h="2794000">
                  <a:moveTo>
                    <a:pt x="2503117" y="482600"/>
                  </a:moveTo>
                  <a:lnTo>
                    <a:pt x="2442698" y="482600"/>
                  </a:lnTo>
                  <a:lnTo>
                    <a:pt x="2439987" y="495300"/>
                  </a:lnTo>
                  <a:lnTo>
                    <a:pt x="2451571" y="508000"/>
                  </a:lnTo>
                  <a:lnTo>
                    <a:pt x="2496100" y="508000"/>
                  </a:lnTo>
                  <a:lnTo>
                    <a:pt x="2496725" y="505972"/>
                  </a:lnTo>
                  <a:lnTo>
                    <a:pt x="2498627" y="495300"/>
                  </a:lnTo>
                  <a:lnTo>
                    <a:pt x="2500018" y="495300"/>
                  </a:lnTo>
                  <a:lnTo>
                    <a:pt x="2503117" y="482600"/>
                  </a:lnTo>
                  <a:close/>
                </a:path>
                <a:path w="3994784" h="2794000">
                  <a:moveTo>
                    <a:pt x="2496725" y="505972"/>
                  </a:moveTo>
                  <a:lnTo>
                    <a:pt x="2496100" y="508000"/>
                  </a:lnTo>
                  <a:lnTo>
                    <a:pt x="2496364" y="508000"/>
                  </a:lnTo>
                  <a:lnTo>
                    <a:pt x="2496725" y="505972"/>
                  </a:lnTo>
                  <a:close/>
                </a:path>
                <a:path w="3994784" h="2794000">
                  <a:moveTo>
                    <a:pt x="2527927" y="495300"/>
                  </a:moveTo>
                  <a:lnTo>
                    <a:pt x="2500018" y="495300"/>
                  </a:lnTo>
                  <a:lnTo>
                    <a:pt x="2496725" y="505972"/>
                  </a:lnTo>
                  <a:lnTo>
                    <a:pt x="2496364" y="508000"/>
                  </a:lnTo>
                  <a:lnTo>
                    <a:pt x="2527793" y="508000"/>
                  </a:lnTo>
                  <a:lnTo>
                    <a:pt x="2527927" y="495300"/>
                  </a:lnTo>
                  <a:close/>
                </a:path>
                <a:path w="3994784" h="2794000">
                  <a:moveTo>
                    <a:pt x="2507878" y="482600"/>
                  </a:moveTo>
                  <a:lnTo>
                    <a:pt x="2503117" y="482600"/>
                  </a:lnTo>
                  <a:lnTo>
                    <a:pt x="2500018" y="495300"/>
                  </a:lnTo>
                  <a:lnTo>
                    <a:pt x="2507878" y="482600"/>
                  </a:lnTo>
                  <a:close/>
                </a:path>
                <a:path w="3994784" h="2794000">
                  <a:moveTo>
                    <a:pt x="2510345" y="482600"/>
                  </a:moveTo>
                  <a:lnTo>
                    <a:pt x="2507878" y="482600"/>
                  </a:lnTo>
                  <a:lnTo>
                    <a:pt x="2500049" y="495300"/>
                  </a:lnTo>
                  <a:lnTo>
                    <a:pt x="2513152" y="495300"/>
                  </a:lnTo>
                  <a:lnTo>
                    <a:pt x="2510345" y="482600"/>
                  </a:lnTo>
                  <a:close/>
                </a:path>
                <a:path w="3994784" h="2794000">
                  <a:moveTo>
                    <a:pt x="2401877" y="469900"/>
                  </a:moveTo>
                  <a:lnTo>
                    <a:pt x="2392732" y="469900"/>
                  </a:lnTo>
                  <a:lnTo>
                    <a:pt x="2399204" y="482600"/>
                  </a:lnTo>
                  <a:lnTo>
                    <a:pt x="2401877" y="469900"/>
                  </a:lnTo>
                  <a:close/>
                </a:path>
                <a:path w="3994784" h="2794000">
                  <a:moveTo>
                    <a:pt x="2459746" y="457200"/>
                  </a:moveTo>
                  <a:lnTo>
                    <a:pt x="2435893" y="457200"/>
                  </a:lnTo>
                  <a:lnTo>
                    <a:pt x="2431058" y="469900"/>
                  </a:lnTo>
                  <a:lnTo>
                    <a:pt x="2407728" y="469900"/>
                  </a:lnTo>
                  <a:lnTo>
                    <a:pt x="2410489" y="482600"/>
                  </a:lnTo>
                  <a:lnTo>
                    <a:pt x="2460263" y="482600"/>
                  </a:lnTo>
                  <a:lnTo>
                    <a:pt x="2464596" y="469900"/>
                  </a:lnTo>
                  <a:lnTo>
                    <a:pt x="2459746" y="457200"/>
                  </a:lnTo>
                  <a:close/>
                </a:path>
                <a:path w="3994784" h="2794000">
                  <a:moveTo>
                    <a:pt x="2488937" y="469900"/>
                  </a:moveTo>
                  <a:lnTo>
                    <a:pt x="2483014" y="469900"/>
                  </a:lnTo>
                  <a:lnTo>
                    <a:pt x="2475776" y="482600"/>
                  </a:lnTo>
                  <a:lnTo>
                    <a:pt x="2501015" y="482600"/>
                  </a:lnTo>
                  <a:lnTo>
                    <a:pt x="2488937" y="469900"/>
                  </a:lnTo>
                  <a:close/>
                </a:path>
                <a:path w="3994784" h="2794000">
                  <a:moveTo>
                    <a:pt x="2379853" y="457200"/>
                  </a:moveTo>
                  <a:lnTo>
                    <a:pt x="2377583" y="457200"/>
                  </a:lnTo>
                  <a:lnTo>
                    <a:pt x="2382134" y="469900"/>
                  </a:lnTo>
                  <a:lnTo>
                    <a:pt x="2379853" y="457200"/>
                  </a:lnTo>
                  <a:close/>
                </a:path>
                <a:path w="3994784" h="2794000">
                  <a:moveTo>
                    <a:pt x="2433397" y="457200"/>
                  </a:moveTo>
                  <a:lnTo>
                    <a:pt x="2393523" y="457200"/>
                  </a:lnTo>
                  <a:lnTo>
                    <a:pt x="2386293" y="469900"/>
                  </a:lnTo>
                  <a:lnTo>
                    <a:pt x="2431058" y="469900"/>
                  </a:lnTo>
                  <a:lnTo>
                    <a:pt x="2433397" y="457200"/>
                  </a:lnTo>
                  <a:close/>
                </a:path>
                <a:path w="3994784" h="2794000">
                  <a:moveTo>
                    <a:pt x="2435893" y="457200"/>
                  </a:moveTo>
                  <a:lnTo>
                    <a:pt x="2433397" y="457200"/>
                  </a:lnTo>
                  <a:lnTo>
                    <a:pt x="2431058" y="469900"/>
                  </a:lnTo>
                  <a:lnTo>
                    <a:pt x="2435893" y="457200"/>
                  </a:lnTo>
                  <a:close/>
                </a:path>
                <a:path w="3994784" h="2794000">
                  <a:moveTo>
                    <a:pt x="2428551" y="444500"/>
                  </a:moveTo>
                  <a:lnTo>
                    <a:pt x="2344640" y="444500"/>
                  </a:lnTo>
                  <a:lnTo>
                    <a:pt x="2349831" y="457200"/>
                  </a:lnTo>
                  <a:lnTo>
                    <a:pt x="2432200" y="457200"/>
                  </a:lnTo>
                  <a:lnTo>
                    <a:pt x="2428551" y="444500"/>
                  </a:lnTo>
                  <a:close/>
                </a:path>
                <a:path w="3994784" h="2794000">
                  <a:moveTo>
                    <a:pt x="2353390" y="431800"/>
                  </a:moveTo>
                  <a:lnTo>
                    <a:pt x="2320511" y="431800"/>
                  </a:lnTo>
                  <a:lnTo>
                    <a:pt x="2327130" y="444500"/>
                  </a:lnTo>
                  <a:lnTo>
                    <a:pt x="2353409" y="444500"/>
                  </a:lnTo>
                  <a:lnTo>
                    <a:pt x="2353390" y="431800"/>
                  </a:lnTo>
                  <a:close/>
                </a:path>
                <a:path w="3994784" h="2794000">
                  <a:moveTo>
                    <a:pt x="2407712" y="431800"/>
                  </a:moveTo>
                  <a:lnTo>
                    <a:pt x="2358401" y="431800"/>
                  </a:lnTo>
                  <a:lnTo>
                    <a:pt x="2362539" y="444500"/>
                  </a:lnTo>
                  <a:lnTo>
                    <a:pt x="2400197" y="444500"/>
                  </a:lnTo>
                  <a:lnTo>
                    <a:pt x="2407712" y="431800"/>
                  </a:lnTo>
                  <a:close/>
                </a:path>
                <a:path w="3994784" h="2794000">
                  <a:moveTo>
                    <a:pt x="2300929" y="419100"/>
                  </a:moveTo>
                  <a:lnTo>
                    <a:pt x="2285309" y="419100"/>
                  </a:lnTo>
                  <a:lnTo>
                    <a:pt x="2292198" y="431800"/>
                  </a:lnTo>
                  <a:lnTo>
                    <a:pt x="2299127" y="431800"/>
                  </a:lnTo>
                  <a:lnTo>
                    <a:pt x="2300929" y="419100"/>
                  </a:lnTo>
                  <a:close/>
                </a:path>
                <a:path w="3994784" h="2794000">
                  <a:moveTo>
                    <a:pt x="2359015" y="419100"/>
                  </a:moveTo>
                  <a:lnTo>
                    <a:pt x="2312081" y="419100"/>
                  </a:lnTo>
                  <a:lnTo>
                    <a:pt x="2307780" y="431800"/>
                  </a:lnTo>
                  <a:lnTo>
                    <a:pt x="2362129" y="431800"/>
                  </a:lnTo>
                  <a:lnTo>
                    <a:pt x="2359015" y="419100"/>
                  </a:lnTo>
                  <a:close/>
                </a:path>
                <a:path w="3994784" h="2794000">
                  <a:moveTo>
                    <a:pt x="2386141" y="419100"/>
                  </a:moveTo>
                  <a:lnTo>
                    <a:pt x="2374125" y="419100"/>
                  </a:lnTo>
                  <a:lnTo>
                    <a:pt x="2365285" y="431800"/>
                  </a:lnTo>
                  <a:lnTo>
                    <a:pt x="2392365" y="431800"/>
                  </a:lnTo>
                  <a:lnTo>
                    <a:pt x="2386141" y="419100"/>
                  </a:lnTo>
                  <a:close/>
                </a:path>
                <a:path w="3994784" h="2794000">
                  <a:moveTo>
                    <a:pt x="2267568" y="406400"/>
                  </a:moveTo>
                  <a:lnTo>
                    <a:pt x="2252151" y="406400"/>
                  </a:lnTo>
                  <a:lnTo>
                    <a:pt x="2259117" y="419100"/>
                  </a:lnTo>
                  <a:lnTo>
                    <a:pt x="2267568" y="406400"/>
                  </a:lnTo>
                  <a:close/>
                </a:path>
                <a:path w="3994784" h="2794000">
                  <a:moveTo>
                    <a:pt x="2306429" y="381000"/>
                  </a:moveTo>
                  <a:lnTo>
                    <a:pt x="2283343" y="381000"/>
                  </a:lnTo>
                  <a:lnTo>
                    <a:pt x="2277678" y="393700"/>
                  </a:lnTo>
                  <a:lnTo>
                    <a:pt x="2277125" y="394750"/>
                  </a:lnTo>
                  <a:lnTo>
                    <a:pt x="2274594" y="406400"/>
                  </a:lnTo>
                  <a:lnTo>
                    <a:pt x="2274459" y="419100"/>
                  </a:lnTo>
                  <a:lnTo>
                    <a:pt x="2334308" y="419100"/>
                  </a:lnTo>
                  <a:lnTo>
                    <a:pt x="2324445" y="406400"/>
                  </a:lnTo>
                  <a:lnTo>
                    <a:pt x="2321566" y="406400"/>
                  </a:lnTo>
                  <a:lnTo>
                    <a:pt x="2323545" y="393700"/>
                  </a:lnTo>
                  <a:lnTo>
                    <a:pt x="2300058" y="393700"/>
                  </a:lnTo>
                  <a:lnTo>
                    <a:pt x="2306429" y="381000"/>
                  </a:lnTo>
                  <a:close/>
                </a:path>
                <a:path w="3994784" h="2794000">
                  <a:moveTo>
                    <a:pt x="2357117" y="406400"/>
                  </a:moveTo>
                  <a:lnTo>
                    <a:pt x="2342478" y="406400"/>
                  </a:lnTo>
                  <a:lnTo>
                    <a:pt x="2334308" y="419100"/>
                  </a:lnTo>
                  <a:lnTo>
                    <a:pt x="2362878" y="419100"/>
                  </a:lnTo>
                  <a:lnTo>
                    <a:pt x="2357117" y="406400"/>
                  </a:lnTo>
                  <a:close/>
                </a:path>
                <a:path w="3994784" h="2794000">
                  <a:moveTo>
                    <a:pt x="2238562" y="393700"/>
                  </a:moveTo>
                  <a:lnTo>
                    <a:pt x="2219752" y="393700"/>
                  </a:lnTo>
                  <a:lnTo>
                    <a:pt x="2232252" y="406400"/>
                  </a:lnTo>
                  <a:lnTo>
                    <a:pt x="2238562" y="393700"/>
                  </a:lnTo>
                  <a:close/>
                </a:path>
                <a:path w="3994784" h="2794000">
                  <a:moveTo>
                    <a:pt x="2282591" y="381000"/>
                  </a:moveTo>
                  <a:lnTo>
                    <a:pt x="2225712" y="381000"/>
                  </a:lnTo>
                  <a:lnTo>
                    <a:pt x="2219418" y="393700"/>
                  </a:lnTo>
                  <a:lnTo>
                    <a:pt x="2248667" y="393700"/>
                  </a:lnTo>
                  <a:lnTo>
                    <a:pt x="2240721" y="406400"/>
                  </a:lnTo>
                  <a:lnTo>
                    <a:pt x="2271000" y="406400"/>
                  </a:lnTo>
                  <a:lnTo>
                    <a:pt x="2277125" y="394750"/>
                  </a:lnTo>
                  <a:lnTo>
                    <a:pt x="2277353" y="393700"/>
                  </a:lnTo>
                  <a:lnTo>
                    <a:pt x="2282591" y="381000"/>
                  </a:lnTo>
                  <a:close/>
                </a:path>
                <a:path w="3994784" h="2794000">
                  <a:moveTo>
                    <a:pt x="2278597" y="368300"/>
                  </a:moveTo>
                  <a:lnTo>
                    <a:pt x="2269115" y="368300"/>
                  </a:lnTo>
                  <a:lnTo>
                    <a:pt x="2269730" y="381000"/>
                  </a:lnTo>
                  <a:lnTo>
                    <a:pt x="2282591" y="381000"/>
                  </a:lnTo>
                  <a:lnTo>
                    <a:pt x="2277353" y="393700"/>
                  </a:lnTo>
                  <a:lnTo>
                    <a:pt x="2277125" y="394750"/>
                  </a:lnTo>
                  <a:lnTo>
                    <a:pt x="2277678" y="393700"/>
                  </a:lnTo>
                  <a:lnTo>
                    <a:pt x="2283343" y="381000"/>
                  </a:lnTo>
                  <a:lnTo>
                    <a:pt x="2278597" y="368300"/>
                  </a:lnTo>
                  <a:close/>
                </a:path>
                <a:path w="3994784" h="2794000">
                  <a:moveTo>
                    <a:pt x="2198839" y="381000"/>
                  </a:moveTo>
                  <a:lnTo>
                    <a:pt x="2191777" y="381000"/>
                  </a:lnTo>
                  <a:lnTo>
                    <a:pt x="2197533" y="393700"/>
                  </a:lnTo>
                  <a:lnTo>
                    <a:pt x="2198839" y="381000"/>
                  </a:lnTo>
                  <a:close/>
                </a:path>
                <a:path w="3994784" h="2794000">
                  <a:moveTo>
                    <a:pt x="2171099" y="368300"/>
                  </a:moveTo>
                  <a:lnTo>
                    <a:pt x="2162598" y="368300"/>
                  </a:lnTo>
                  <a:lnTo>
                    <a:pt x="2167217" y="381000"/>
                  </a:lnTo>
                  <a:lnTo>
                    <a:pt x="2171099" y="368300"/>
                  </a:lnTo>
                  <a:close/>
                </a:path>
                <a:path w="3994784" h="2794000">
                  <a:moveTo>
                    <a:pt x="2254061" y="368300"/>
                  </a:moveTo>
                  <a:lnTo>
                    <a:pt x="2188320" y="368300"/>
                  </a:lnTo>
                  <a:lnTo>
                    <a:pt x="2188126" y="381000"/>
                  </a:lnTo>
                  <a:lnTo>
                    <a:pt x="2259358" y="381000"/>
                  </a:lnTo>
                  <a:lnTo>
                    <a:pt x="2254061" y="368300"/>
                  </a:lnTo>
                  <a:close/>
                </a:path>
                <a:path w="3994784" h="2794000">
                  <a:moveTo>
                    <a:pt x="2217880" y="355600"/>
                  </a:moveTo>
                  <a:lnTo>
                    <a:pt x="2141554" y="355600"/>
                  </a:lnTo>
                  <a:lnTo>
                    <a:pt x="2149439" y="368300"/>
                  </a:lnTo>
                  <a:lnTo>
                    <a:pt x="2220297" y="368300"/>
                  </a:lnTo>
                  <a:lnTo>
                    <a:pt x="2217880" y="355600"/>
                  </a:lnTo>
                  <a:close/>
                </a:path>
                <a:path w="3994784" h="2794000">
                  <a:moveTo>
                    <a:pt x="2242859" y="355600"/>
                  </a:moveTo>
                  <a:lnTo>
                    <a:pt x="2228289" y="355600"/>
                  </a:lnTo>
                  <a:lnTo>
                    <a:pt x="2223911" y="368300"/>
                  </a:lnTo>
                  <a:lnTo>
                    <a:pt x="2251255" y="368300"/>
                  </a:lnTo>
                  <a:lnTo>
                    <a:pt x="2242859" y="355600"/>
                  </a:lnTo>
                  <a:close/>
                </a:path>
                <a:path w="3994784" h="2794000">
                  <a:moveTo>
                    <a:pt x="2127488" y="342900"/>
                  </a:moveTo>
                  <a:lnTo>
                    <a:pt x="2112190" y="342900"/>
                  </a:lnTo>
                  <a:lnTo>
                    <a:pt x="2116007" y="355600"/>
                  </a:lnTo>
                  <a:lnTo>
                    <a:pt x="2124059" y="355600"/>
                  </a:lnTo>
                  <a:lnTo>
                    <a:pt x="2127488" y="342900"/>
                  </a:lnTo>
                  <a:close/>
                </a:path>
                <a:path w="3994784" h="2794000">
                  <a:moveTo>
                    <a:pt x="2187510" y="342900"/>
                  </a:moveTo>
                  <a:lnTo>
                    <a:pt x="2147456" y="342900"/>
                  </a:lnTo>
                  <a:lnTo>
                    <a:pt x="2146009" y="355600"/>
                  </a:lnTo>
                  <a:lnTo>
                    <a:pt x="2187158" y="355600"/>
                  </a:lnTo>
                  <a:lnTo>
                    <a:pt x="2187510" y="342900"/>
                  </a:lnTo>
                  <a:close/>
                </a:path>
                <a:path w="3994784" h="2794000">
                  <a:moveTo>
                    <a:pt x="2178806" y="330200"/>
                  </a:moveTo>
                  <a:lnTo>
                    <a:pt x="2090531" y="330200"/>
                  </a:lnTo>
                  <a:lnTo>
                    <a:pt x="2094523" y="342900"/>
                  </a:lnTo>
                  <a:lnTo>
                    <a:pt x="2173562" y="342900"/>
                  </a:lnTo>
                  <a:lnTo>
                    <a:pt x="2178806" y="330200"/>
                  </a:lnTo>
                  <a:close/>
                </a:path>
                <a:path w="3994784" h="2794000">
                  <a:moveTo>
                    <a:pt x="2060553" y="304800"/>
                  </a:moveTo>
                  <a:lnTo>
                    <a:pt x="2042926" y="304800"/>
                  </a:lnTo>
                  <a:lnTo>
                    <a:pt x="2039691" y="317500"/>
                  </a:lnTo>
                  <a:lnTo>
                    <a:pt x="2039560" y="317500"/>
                  </a:lnTo>
                  <a:lnTo>
                    <a:pt x="2048986" y="330200"/>
                  </a:lnTo>
                  <a:lnTo>
                    <a:pt x="2052249" y="330200"/>
                  </a:lnTo>
                  <a:lnTo>
                    <a:pt x="2054201" y="317500"/>
                  </a:lnTo>
                  <a:lnTo>
                    <a:pt x="2060553" y="304800"/>
                  </a:lnTo>
                  <a:close/>
                </a:path>
                <a:path w="3994784" h="2794000">
                  <a:moveTo>
                    <a:pt x="2109530" y="317500"/>
                  </a:moveTo>
                  <a:lnTo>
                    <a:pt x="2066789" y="317500"/>
                  </a:lnTo>
                  <a:lnTo>
                    <a:pt x="2066404" y="330200"/>
                  </a:lnTo>
                  <a:lnTo>
                    <a:pt x="2108883" y="330200"/>
                  </a:lnTo>
                  <a:lnTo>
                    <a:pt x="2109530" y="317500"/>
                  </a:lnTo>
                  <a:close/>
                </a:path>
                <a:path w="3994784" h="2794000">
                  <a:moveTo>
                    <a:pt x="2147440" y="317500"/>
                  </a:moveTo>
                  <a:lnTo>
                    <a:pt x="2118782" y="317500"/>
                  </a:lnTo>
                  <a:lnTo>
                    <a:pt x="2117355" y="330200"/>
                  </a:lnTo>
                  <a:lnTo>
                    <a:pt x="2149625" y="330200"/>
                  </a:lnTo>
                  <a:lnTo>
                    <a:pt x="2147440" y="317500"/>
                  </a:lnTo>
                  <a:close/>
                </a:path>
                <a:path w="3994784" h="2794000">
                  <a:moveTo>
                    <a:pt x="2021599" y="304800"/>
                  </a:moveTo>
                  <a:lnTo>
                    <a:pt x="1996614" y="304800"/>
                  </a:lnTo>
                  <a:lnTo>
                    <a:pt x="2012878" y="317500"/>
                  </a:lnTo>
                  <a:lnTo>
                    <a:pt x="2021599" y="304800"/>
                  </a:lnTo>
                  <a:close/>
                </a:path>
                <a:path w="3994784" h="2794000">
                  <a:moveTo>
                    <a:pt x="2042627" y="304800"/>
                  </a:moveTo>
                  <a:lnTo>
                    <a:pt x="2030034" y="304800"/>
                  </a:lnTo>
                  <a:lnTo>
                    <a:pt x="2035788" y="317500"/>
                  </a:lnTo>
                  <a:lnTo>
                    <a:pt x="2038494" y="317500"/>
                  </a:lnTo>
                  <a:lnTo>
                    <a:pt x="2042627" y="304800"/>
                  </a:lnTo>
                  <a:close/>
                </a:path>
                <a:path w="3994784" h="2794000">
                  <a:moveTo>
                    <a:pt x="2104257" y="304800"/>
                  </a:moveTo>
                  <a:lnTo>
                    <a:pt x="2060553" y="304800"/>
                  </a:lnTo>
                  <a:lnTo>
                    <a:pt x="2062845" y="317500"/>
                  </a:lnTo>
                  <a:lnTo>
                    <a:pt x="2107122" y="317500"/>
                  </a:lnTo>
                  <a:lnTo>
                    <a:pt x="2104257" y="304800"/>
                  </a:lnTo>
                  <a:close/>
                </a:path>
                <a:path w="3994784" h="2794000">
                  <a:moveTo>
                    <a:pt x="2121795" y="304800"/>
                  </a:moveTo>
                  <a:lnTo>
                    <a:pt x="2120579" y="317500"/>
                  </a:lnTo>
                  <a:lnTo>
                    <a:pt x="2133346" y="317500"/>
                  </a:lnTo>
                  <a:lnTo>
                    <a:pt x="2121795" y="304800"/>
                  </a:lnTo>
                  <a:close/>
                </a:path>
                <a:path w="3994784" h="2794000">
                  <a:moveTo>
                    <a:pt x="1990931" y="292100"/>
                  </a:moveTo>
                  <a:lnTo>
                    <a:pt x="1973310" y="292100"/>
                  </a:lnTo>
                  <a:lnTo>
                    <a:pt x="1979703" y="304800"/>
                  </a:lnTo>
                  <a:lnTo>
                    <a:pt x="1985331" y="304800"/>
                  </a:lnTo>
                  <a:lnTo>
                    <a:pt x="1990931" y="292100"/>
                  </a:lnTo>
                  <a:close/>
                </a:path>
                <a:path w="3994784" h="2794000">
                  <a:moveTo>
                    <a:pt x="2048190" y="292100"/>
                  </a:moveTo>
                  <a:lnTo>
                    <a:pt x="2005479" y="292100"/>
                  </a:lnTo>
                  <a:lnTo>
                    <a:pt x="1992092" y="304800"/>
                  </a:lnTo>
                  <a:lnTo>
                    <a:pt x="2043717" y="304800"/>
                  </a:lnTo>
                  <a:lnTo>
                    <a:pt x="2046903" y="299999"/>
                  </a:lnTo>
                  <a:lnTo>
                    <a:pt x="2048190" y="292100"/>
                  </a:lnTo>
                  <a:close/>
                </a:path>
                <a:path w="3994784" h="2794000">
                  <a:moveTo>
                    <a:pt x="2057003" y="279400"/>
                  </a:moveTo>
                  <a:lnTo>
                    <a:pt x="2050701" y="290658"/>
                  </a:lnTo>
                  <a:lnTo>
                    <a:pt x="2050846" y="292100"/>
                  </a:lnTo>
                  <a:lnTo>
                    <a:pt x="2052146" y="292100"/>
                  </a:lnTo>
                  <a:lnTo>
                    <a:pt x="2046903" y="299999"/>
                  </a:lnTo>
                  <a:lnTo>
                    <a:pt x="2046121" y="304800"/>
                  </a:lnTo>
                  <a:lnTo>
                    <a:pt x="2068036" y="304800"/>
                  </a:lnTo>
                  <a:lnTo>
                    <a:pt x="2061088" y="292100"/>
                  </a:lnTo>
                  <a:lnTo>
                    <a:pt x="2057003" y="279400"/>
                  </a:lnTo>
                  <a:close/>
                </a:path>
                <a:path w="3994784" h="2794000">
                  <a:moveTo>
                    <a:pt x="2052146" y="292100"/>
                  </a:moveTo>
                  <a:lnTo>
                    <a:pt x="2048190" y="292100"/>
                  </a:lnTo>
                  <a:lnTo>
                    <a:pt x="2046903" y="299999"/>
                  </a:lnTo>
                  <a:lnTo>
                    <a:pt x="2052146" y="292100"/>
                  </a:lnTo>
                  <a:close/>
                </a:path>
                <a:path w="3994784" h="2794000">
                  <a:moveTo>
                    <a:pt x="1936709" y="279400"/>
                  </a:moveTo>
                  <a:lnTo>
                    <a:pt x="1921844" y="279400"/>
                  </a:lnTo>
                  <a:lnTo>
                    <a:pt x="1935307" y="292100"/>
                  </a:lnTo>
                  <a:lnTo>
                    <a:pt x="1936762" y="279634"/>
                  </a:lnTo>
                  <a:lnTo>
                    <a:pt x="1936709" y="279400"/>
                  </a:lnTo>
                  <a:close/>
                </a:path>
                <a:path w="3994784" h="2794000">
                  <a:moveTo>
                    <a:pt x="2028516" y="279400"/>
                  </a:moveTo>
                  <a:lnTo>
                    <a:pt x="1936789" y="279400"/>
                  </a:lnTo>
                  <a:lnTo>
                    <a:pt x="1936762" y="279634"/>
                  </a:lnTo>
                  <a:lnTo>
                    <a:pt x="1939557" y="292100"/>
                  </a:lnTo>
                  <a:lnTo>
                    <a:pt x="2033429" y="292100"/>
                  </a:lnTo>
                  <a:lnTo>
                    <a:pt x="2028516" y="279400"/>
                  </a:lnTo>
                  <a:close/>
                </a:path>
                <a:path w="3994784" h="2794000">
                  <a:moveTo>
                    <a:pt x="2049576" y="279400"/>
                  </a:moveTo>
                  <a:lnTo>
                    <a:pt x="2041197" y="279400"/>
                  </a:lnTo>
                  <a:lnTo>
                    <a:pt x="2041620" y="292100"/>
                  </a:lnTo>
                  <a:lnTo>
                    <a:pt x="2049894" y="292100"/>
                  </a:lnTo>
                  <a:lnTo>
                    <a:pt x="2050701" y="290658"/>
                  </a:lnTo>
                  <a:lnTo>
                    <a:pt x="2049576" y="279400"/>
                  </a:lnTo>
                  <a:close/>
                </a:path>
                <a:path w="3994784" h="2794000">
                  <a:moveTo>
                    <a:pt x="2050701" y="290658"/>
                  </a:moveTo>
                  <a:lnTo>
                    <a:pt x="2049894" y="292100"/>
                  </a:lnTo>
                  <a:lnTo>
                    <a:pt x="2050846" y="292100"/>
                  </a:lnTo>
                  <a:lnTo>
                    <a:pt x="2050701" y="290658"/>
                  </a:lnTo>
                  <a:close/>
                </a:path>
                <a:path w="3994784" h="2794000">
                  <a:moveTo>
                    <a:pt x="1936789" y="279400"/>
                  </a:moveTo>
                  <a:lnTo>
                    <a:pt x="1936762" y="279634"/>
                  </a:lnTo>
                  <a:lnTo>
                    <a:pt x="1936789" y="279400"/>
                  </a:lnTo>
                  <a:close/>
                </a:path>
                <a:path w="3994784" h="2794000">
                  <a:moveTo>
                    <a:pt x="1909264" y="266700"/>
                  </a:moveTo>
                  <a:lnTo>
                    <a:pt x="1895732" y="266700"/>
                  </a:lnTo>
                  <a:lnTo>
                    <a:pt x="1899379" y="279400"/>
                  </a:lnTo>
                  <a:lnTo>
                    <a:pt x="1908404" y="279400"/>
                  </a:lnTo>
                  <a:lnTo>
                    <a:pt x="1909264" y="266700"/>
                  </a:lnTo>
                  <a:close/>
                </a:path>
                <a:path w="3994784" h="2794000">
                  <a:moveTo>
                    <a:pt x="1998049" y="266700"/>
                  </a:moveTo>
                  <a:lnTo>
                    <a:pt x="1920424" y="266700"/>
                  </a:lnTo>
                  <a:lnTo>
                    <a:pt x="1920258" y="279400"/>
                  </a:lnTo>
                  <a:lnTo>
                    <a:pt x="1998736" y="279400"/>
                  </a:lnTo>
                  <a:lnTo>
                    <a:pt x="1998049" y="266700"/>
                  </a:lnTo>
                  <a:close/>
                </a:path>
                <a:path w="3994784" h="2794000">
                  <a:moveTo>
                    <a:pt x="2016777" y="266700"/>
                  </a:moveTo>
                  <a:lnTo>
                    <a:pt x="2011416" y="266700"/>
                  </a:lnTo>
                  <a:lnTo>
                    <a:pt x="2010259" y="279400"/>
                  </a:lnTo>
                  <a:lnTo>
                    <a:pt x="2022334" y="279400"/>
                  </a:lnTo>
                  <a:lnTo>
                    <a:pt x="2016777" y="266700"/>
                  </a:lnTo>
                  <a:close/>
                </a:path>
                <a:path w="3994784" h="2794000">
                  <a:moveTo>
                    <a:pt x="1882868" y="254000"/>
                  </a:moveTo>
                  <a:lnTo>
                    <a:pt x="1845816" y="254000"/>
                  </a:lnTo>
                  <a:lnTo>
                    <a:pt x="1860730" y="266700"/>
                  </a:lnTo>
                  <a:lnTo>
                    <a:pt x="1887762" y="266700"/>
                  </a:lnTo>
                  <a:lnTo>
                    <a:pt x="1882868" y="254000"/>
                  </a:lnTo>
                  <a:close/>
                </a:path>
                <a:path w="3994784" h="2794000">
                  <a:moveTo>
                    <a:pt x="1951523" y="254000"/>
                  </a:moveTo>
                  <a:lnTo>
                    <a:pt x="1887733" y="254000"/>
                  </a:lnTo>
                  <a:lnTo>
                    <a:pt x="1892022" y="266700"/>
                  </a:lnTo>
                  <a:lnTo>
                    <a:pt x="1956180" y="266700"/>
                  </a:lnTo>
                  <a:lnTo>
                    <a:pt x="1951523" y="254000"/>
                  </a:lnTo>
                  <a:close/>
                </a:path>
                <a:path w="3994784" h="2794000">
                  <a:moveTo>
                    <a:pt x="1978297" y="254000"/>
                  </a:moveTo>
                  <a:lnTo>
                    <a:pt x="1964488" y="254000"/>
                  </a:lnTo>
                  <a:lnTo>
                    <a:pt x="1960927" y="266700"/>
                  </a:lnTo>
                  <a:lnTo>
                    <a:pt x="1984870" y="266700"/>
                  </a:lnTo>
                  <a:lnTo>
                    <a:pt x="1978297" y="254000"/>
                  </a:lnTo>
                  <a:close/>
                </a:path>
                <a:path w="3994784" h="2794000">
                  <a:moveTo>
                    <a:pt x="1831028" y="241300"/>
                  </a:moveTo>
                  <a:lnTo>
                    <a:pt x="1805747" y="241300"/>
                  </a:lnTo>
                  <a:lnTo>
                    <a:pt x="1814136" y="254000"/>
                  </a:lnTo>
                  <a:lnTo>
                    <a:pt x="1828436" y="254000"/>
                  </a:lnTo>
                  <a:lnTo>
                    <a:pt x="1831028" y="241300"/>
                  </a:lnTo>
                  <a:close/>
                </a:path>
                <a:path w="3994784" h="2794000">
                  <a:moveTo>
                    <a:pt x="1893979" y="241300"/>
                  </a:moveTo>
                  <a:lnTo>
                    <a:pt x="1841707" y="241300"/>
                  </a:lnTo>
                  <a:lnTo>
                    <a:pt x="1835802" y="254000"/>
                  </a:lnTo>
                  <a:lnTo>
                    <a:pt x="1902941" y="254000"/>
                  </a:lnTo>
                  <a:lnTo>
                    <a:pt x="1893979" y="241300"/>
                  </a:lnTo>
                  <a:close/>
                </a:path>
                <a:path w="3994784" h="2794000">
                  <a:moveTo>
                    <a:pt x="1904798" y="228600"/>
                  </a:moveTo>
                  <a:lnTo>
                    <a:pt x="1902573" y="228600"/>
                  </a:lnTo>
                  <a:lnTo>
                    <a:pt x="1902817" y="241300"/>
                  </a:lnTo>
                  <a:lnTo>
                    <a:pt x="1902941" y="254000"/>
                  </a:lnTo>
                  <a:lnTo>
                    <a:pt x="1921890" y="254000"/>
                  </a:lnTo>
                  <a:lnTo>
                    <a:pt x="1927927" y="241300"/>
                  </a:lnTo>
                  <a:lnTo>
                    <a:pt x="1916303" y="241300"/>
                  </a:lnTo>
                  <a:lnTo>
                    <a:pt x="1904798" y="228600"/>
                  </a:lnTo>
                  <a:close/>
                </a:path>
                <a:path w="3994784" h="2794000">
                  <a:moveTo>
                    <a:pt x="1767322" y="228600"/>
                  </a:moveTo>
                  <a:lnTo>
                    <a:pt x="1754707" y="228600"/>
                  </a:lnTo>
                  <a:lnTo>
                    <a:pt x="1758784" y="241300"/>
                  </a:lnTo>
                  <a:lnTo>
                    <a:pt x="1769423" y="241300"/>
                  </a:lnTo>
                  <a:lnTo>
                    <a:pt x="1767322" y="228600"/>
                  </a:lnTo>
                  <a:close/>
                </a:path>
                <a:path w="3994784" h="2794000">
                  <a:moveTo>
                    <a:pt x="1788944" y="228600"/>
                  </a:moveTo>
                  <a:lnTo>
                    <a:pt x="1779936" y="228600"/>
                  </a:lnTo>
                  <a:lnTo>
                    <a:pt x="1785943" y="241300"/>
                  </a:lnTo>
                  <a:lnTo>
                    <a:pt x="1792924" y="241300"/>
                  </a:lnTo>
                  <a:lnTo>
                    <a:pt x="1788944" y="228600"/>
                  </a:lnTo>
                  <a:close/>
                </a:path>
                <a:path w="3994784" h="2794000">
                  <a:moveTo>
                    <a:pt x="1796519" y="228600"/>
                  </a:moveTo>
                  <a:lnTo>
                    <a:pt x="1788944" y="228600"/>
                  </a:lnTo>
                  <a:lnTo>
                    <a:pt x="1792924" y="241300"/>
                  </a:lnTo>
                  <a:lnTo>
                    <a:pt x="1793592" y="241300"/>
                  </a:lnTo>
                  <a:lnTo>
                    <a:pt x="1796519" y="228600"/>
                  </a:lnTo>
                  <a:close/>
                </a:path>
                <a:path w="3994784" h="2794000">
                  <a:moveTo>
                    <a:pt x="1875596" y="228600"/>
                  </a:moveTo>
                  <a:lnTo>
                    <a:pt x="1796519" y="228600"/>
                  </a:lnTo>
                  <a:lnTo>
                    <a:pt x="1793592" y="241300"/>
                  </a:lnTo>
                  <a:lnTo>
                    <a:pt x="1869571" y="241300"/>
                  </a:lnTo>
                  <a:lnTo>
                    <a:pt x="1875596" y="228600"/>
                  </a:lnTo>
                  <a:close/>
                </a:path>
                <a:path w="3994784" h="2794000">
                  <a:moveTo>
                    <a:pt x="1890156" y="228600"/>
                  </a:moveTo>
                  <a:lnTo>
                    <a:pt x="1882394" y="228600"/>
                  </a:lnTo>
                  <a:lnTo>
                    <a:pt x="1877536" y="241300"/>
                  </a:lnTo>
                  <a:lnTo>
                    <a:pt x="1896092" y="241300"/>
                  </a:lnTo>
                  <a:lnTo>
                    <a:pt x="1890156" y="228600"/>
                  </a:lnTo>
                  <a:close/>
                </a:path>
                <a:path w="3994784" h="2794000">
                  <a:moveTo>
                    <a:pt x="1800045" y="215900"/>
                  </a:moveTo>
                  <a:lnTo>
                    <a:pt x="1737342" y="215900"/>
                  </a:lnTo>
                  <a:lnTo>
                    <a:pt x="1736508" y="228600"/>
                  </a:lnTo>
                  <a:lnTo>
                    <a:pt x="1795493" y="228600"/>
                  </a:lnTo>
                  <a:lnTo>
                    <a:pt x="1799256" y="223887"/>
                  </a:lnTo>
                  <a:lnTo>
                    <a:pt x="1800045" y="215900"/>
                  </a:lnTo>
                  <a:close/>
                </a:path>
                <a:path w="3994784" h="2794000">
                  <a:moveTo>
                    <a:pt x="1799256" y="223887"/>
                  </a:moveTo>
                  <a:lnTo>
                    <a:pt x="1795493" y="228600"/>
                  </a:lnTo>
                  <a:lnTo>
                    <a:pt x="1798791" y="228600"/>
                  </a:lnTo>
                  <a:lnTo>
                    <a:pt x="1799256" y="223887"/>
                  </a:lnTo>
                  <a:close/>
                </a:path>
                <a:path w="3994784" h="2794000">
                  <a:moveTo>
                    <a:pt x="1843239" y="215900"/>
                  </a:moveTo>
                  <a:lnTo>
                    <a:pt x="1805634" y="215900"/>
                  </a:lnTo>
                  <a:lnTo>
                    <a:pt x="1799256" y="223887"/>
                  </a:lnTo>
                  <a:lnTo>
                    <a:pt x="1798791" y="228600"/>
                  </a:lnTo>
                  <a:lnTo>
                    <a:pt x="1849279" y="228600"/>
                  </a:lnTo>
                  <a:lnTo>
                    <a:pt x="1843239" y="215900"/>
                  </a:lnTo>
                  <a:close/>
                </a:path>
                <a:path w="3994784" h="2794000">
                  <a:moveTo>
                    <a:pt x="1853513" y="215900"/>
                  </a:moveTo>
                  <a:lnTo>
                    <a:pt x="1853089" y="228600"/>
                  </a:lnTo>
                  <a:lnTo>
                    <a:pt x="1864782" y="228600"/>
                  </a:lnTo>
                  <a:lnTo>
                    <a:pt x="1853513" y="215900"/>
                  </a:lnTo>
                  <a:close/>
                </a:path>
                <a:path w="3994784" h="2794000">
                  <a:moveTo>
                    <a:pt x="1688869" y="203200"/>
                  </a:moveTo>
                  <a:lnTo>
                    <a:pt x="1674758" y="203200"/>
                  </a:lnTo>
                  <a:lnTo>
                    <a:pt x="1675899" y="215900"/>
                  </a:lnTo>
                  <a:lnTo>
                    <a:pt x="1687900" y="215900"/>
                  </a:lnTo>
                  <a:lnTo>
                    <a:pt x="1688869" y="203200"/>
                  </a:lnTo>
                  <a:close/>
                </a:path>
                <a:path w="3994784" h="2794000">
                  <a:moveTo>
                    <a:pt x="1803305" y="203200"/>
                  </a:moveTo>
                  <a:lnTo>
                    <a:pt x="1698404" y="203200"/>
                  </a:lnTo>
                  <a:lnTo>
                    <a:pt x="1696240" y="215900"/>
                  </a:lnTo>
                  <a:lnTo>
                    <a:pt x="1800877" y="215900"/>
                  </a:lnTo>
                  <a:lnTo>
                    <a:pt x="1803586" y="210218"/>
                  </a:lnTo>
                  <a:lnTo>
                    <a:pt x="1803305" y="203200"/>
                  </a:lnTo>
                  <a:close/>
                </a:path>
                <a:path w="3994784" h="2794000">
                  <a:moveTo>
                    <a:pt x="1811275" y="203200"/>
                  </a:moveTo>
                  <a:lnTo>
                    <a:pt x="1806932" y="203200"/>
                  </a:lnTo>
                  <a:lnTo>
                    <a:pt x="1803586" y="210218"/>
                  </a:lnTo>
                  <a:lnTo>
                    <a:pt x="1803813" y="215900"/>
                  </a:lnTo>
                  <a:lnTo>
                    <a:pt x="1817754" y="215900"/>
                  </a:lnTo>
                  <a:lnTo>
                    <a:pt x="1811275" y="203200"/>
                  </a:lnTo>
                  <a:close/>
                </a:path>
                <a:path w="3994784" h="2794000">
                  <a:moveTo>
                    <a:pt x="1806932" y="203200"/>
                  </a:moveTo>
                  <a:lnTo>
                    <a:pt x="1803305" y="203200"/>
                  </a:lnTo>
                  <a:lnTo>
                    <a:pt x="1803586" y="210218"/>
                  </a:lnTo>
                  <a:lnTo>
                    <a:pt x="1806932" y="203200"/>
                  </a:lnTo>
                  <a:close/>
                </a:path>
                <a:path w="3994784" h="2794000">
                  <a:moveTo>
                    <a:pt x="1720754" y="190500"/>
                  </a:moveTo>
                  <a:lnTo>
                    <a:pt x="1621270" y="190500"/>
                  </a:lnTo>
                  <a:lnTo>
                    <a:pt x="1627991" y="203200"/>
                  </a:lnTo>
                  <a:lnTo>
                    <a:pt x="1718632" y="203200"/>
                  </a:lnTo>
                  <a:lnTo>
                    <a:pt x="1720754" y="190500"/>
                  </a:lnTo>
                  <a:close/>
                </a:path>
                <a:path w="3994784" h="2794000">
                  <a:moveTo>
                    <a:pt x="1721544" y="190500"/>
                  </a:moveTo>
                  <a:lnTo>
                    <a:pt x="1720754" y="190500"/>
                  </a:lnTo>
                  <a:lnTo>
                    <a:pt x="1718632" y="203200"/>
                  </a:lnTo>
                  <a:lnTo>
                    <a:pt x="1721544" y="190500"/>
                  </a:lnTo>
                  <a:close/>
                </a:path>
                <a:path w="3994784" h="2794000">
                  <a:moveTo>
                    <a:pt x="1754807" y="190500"/>
                  </a:moveTo>
                  <a:lnTo>
                    <a:pt x="1721544" y="190500"/>
                  </a:lnTo>
                  <a:lnTo>
                    <a:pt x="1718632" y="203200"/>
                  </a:lnTo>
                  <a:lnTo>
                    <a:pt x="1753418" y="203200"/>
                  </a:lnTo>
                  <a:lnTo>
                    <a:pt x="1754807" y="190500"/>
                  </a:lnTo>
                  <a:close/>
                </a:path>
                <a:path w="3994784" h="2794000">
                  <a:moveTo>
                    <a:pt x="1567523" y="177800"/>
                  </a:moveTo>
                  <a:lnTo>
                    <a:pt x="1546620" y="177800"/>
                  </a:lnTo>
                  <a:lnTo>
                    <a:pt x="1552971" y="190500"/>
                  </a:lnTo>
                  <a:lnTo>
                    <a:pt x="1568166" y="190500"/>
                  </a:lnTo>
                  <a:lnTo>
                    <a:pt x="1567523" y="177800"/>
                  </a:lnTo>
                  <a:close/>
                </a:path>
                <a:path w="3994784" h="2794000">
                  <a:moveTo>
                    <a:pt x="1628688" y="177800"/>
                  </a:moveTo>
                  <a:lnTo>
                    <a:pt x="1575909" y="177800"/>
                  </a:lnTo>
                  <a:lnTo>
                    <a:pt x="1578104" y="190500"/>
                  </a:lnTo>
                  <a:lnTo>
                    <a:pt x="1628319" y="190500"/>
                  </a:lnTo>
                  <a:lnTo>
                    <a:pt x="1628688" y="177800"/>
                  </a:lnTo>
                  <a:close/>
                </a:path>
                <a:path w="3994784" h="2794000">
                  <a:moveTo>
                    <a:pt x="1680512" y="177800"/>
                  </a:moveTo>
                  <a:lnTo>
                    <a:pt x="1628688" y="177800"/>
                  </a:lnTo>
                  <a:lnTo>
                    <a:pt x="1633741" y="190500"/>
                  </a:lnTo>
                  <a:lnTo>
                    <a:pt x="1684848" y="190500"/>
                  </a:lnTo>
                  <a:lnTo>
                    <a:pt x="1680512" y="177800"/>
                  </a:lnTo>
                  <a:close/>
                </a:path>
                <a:path w="3994784" h="2794000">
                  <a:moveTo>
                    <a:pt x="1712038" y="177800"/>
                  </a:moveTo>
                  <a:lnTo>
                    <a:pt x="1695313" y="177800"/>
                  </a:lnTo>
                  <a:lnTo>
                    <a:pt x="1684848" y="190500"/>
                  </a:lnTo>
                  <a:lnTo>
                    <a:pt x="1716779" y="190500"/>
                  </a:lnTo>
                  <a:lnTo>
                    <a:pt x="1712038" y="177800"/>
                  </a:lnTo>
                  <a:close/>
                </a:path>
                <a:path w="3994784" h="2794000">
                  <a:moveTo>
                    <a:pt x="1492055" y="152400"/>
                  </a:moveTo>
                  <a:lnTo>
                    <a:pt x="1477156" y="152400"/>
                  </a:lnTo>
                  <a:lnTo>
                    <a:pt x="1471294" y="165100"/>
                  </a:lnTo>
                  <a:lnTo>
                    <a:pt x="1473627" y="165100"/>
                  </a:lnTo>
                  <a:lnTo>
                    <a:pt x="1488271" y="177800"/>
                  </a:lnTo>
                  <a:lnTo>
                    <a:pt x="1492055" y="152400"/>
                  </a:lnTo>
                  <a:close/>
                </a:path>
                <a:path w="3994784" h="2794000">
                  <a:moveTo>
                    <a:pt x="1537873" y="139700"/>
                  </a:moveTo>
                  <a:lnTo>
                    <a:pt x="1523809" y="139700"/>
                  </a:lnTo>
                  <a:lnTo>
                    <a:pt x="1522507" y="152400"/>
                  </a:lnTo>
                  <a:lnTo>
                    <a:pt x="1503344" y="152400"/>
                  </a:lnTo>
                  <a:lnTo>
                    <a:pt x="1498243" y="177800"/>
                  </a:lnTo>
                  <a:lnTo>
                    <a:pt x="1532448" y="177800"/>
                  </a:lnTo>
                  <a:lnTo>
                    <a:pt x="1535588" y="167896"/>
                  </a:lnTo>
                  <a:lnTo>
                    <a:pt x="1535095" y="165100"/>
                  </a:lnTo>
                  <a:lnTo>
                    <a:pt x="1534853" y="152400"/>
                  </a:lnTo>
                  <a:lnTo>
                    <a:pt x="1537873" y="139700"/>
                  </a:lnTo>
                  <a:close/>
                </a:path>
                <a:path w="3994784" h="2794000">
                  <a:moveTo>
                    <a:pt x="1564309" y="139700"/>
                  </a:moveTo>
                  <a:lnTo>
                    <a:pt x="1538659" y="139700"/>
                  </a:lnTo>
                  <a:lnTo>
                    <a:pt x="1536474" y="165100"/>
                  </a:lnTo>
                  <a:lnTo>
                    <a:pt x="1535588" y="167896"/>
                  </a:lnTo>
                  <a:lnTo>
                    <a:pt x="1537330" y="177800"/>
                  </a:lnTo>
                  <a:lnTo>
                    <a:pt x="1635050" y="177800"/>
                  </a:lnTo>
                  <a:lnTo>
                    <a:pt x="1630972" y="165100"/>
                  </a:lnTo>
                  <a:lnTo>
                    <a:pt x="1590445" y="165100"/>
                  </a:lnTo>
                  <a:lnTo>
                    <a:pt x="1588730" y="152400"/>
                  </a:lnTo>
                  <a:lnTo>
                    <a:pt x="1559322" y="152400"/>
                  </a:lnTo>
                  <a:lnTo>
                    <a:pt x="1564309" y="139700"/>
                  </a:lnTo>
                  <a:close/>
                </a:path>
                <a:path w="3994784" h="2794000">
                  <a:moveTo>
                    <a:pt x="1667571" y="165100"/>
                  </a:moveTo>
                  <a:lnTo>
                    <a:pt x="1646370" y="165100"/>
                  </a:lnTo>
                  <a:lnTo>
                    <a:pt x="1639151" y="177800"/>
                  </a:lnTo>
                  <a:lnTo>
                    <a:pt x="1686755" y="177800"/>
                  </a:lnTo>
                  <a:lnTo>
                    <a:pt x="1667571" y="165100"/>
                  </a:lnTo>
                  <a:close/>
                </a:path>
                <a:path w="3994784" h="2794000">
                  <a:moveTo>
                    <a:pt x="1538659" y="139700"/>
                  </a:moveTo>
                  <a:lnTo>
                    <a:pt x="1537873" y="139700"/>
                  </a:lnTo>
                  <a:lnTo>
                    <a:pt x="1534853" y="152400"/>
                  </a:lnTo>
                  <a:lnTo>
                    <a:pt x="1535095" y="165100"/>
                  </a:lnTo>
                  <a:lnTo>
                    <a:pt x="1535588" y="167896"/>
                  </a:lnTo>
                  <a:lnTo>
                    <a:pt x="1536474" y="165100"/>
                  </a:lnTo>
                  <a:lnTo>
                    <a:pt x="1538659" y="139700"/>
                  </a:lnTo>
                  <a:close/>
                </a:path>
                <a:path w="3994784" h="2794000">
                  <a:moveTo>
                    <a:pt x="1452468" y="152400"/>
                  </a:moveTo>
                  <a:lnTo>
                    <a:pt x="1433794" y="152400"/>
                  </a:lnTo>
                  <a:lnTo>
                    <a:pt x="1431746" y="165100"/>
                  </a:lnTo>
                  <a:lnTo>
                    <a:pt x="1450486" y="165100"/>
                  </a:lnTo>
                  <a:lnTo>
                    <a:pt x="1452468" y="152400"/>
                  </a:lnTo>
                  <a:close/>
                </a:path>
                <a:path w="3994784" h="2794000">
                  <a:moveTo>
                    <a:pt x="1625563" y="152400"/>
                  </a:moveTo>
                  <a:lnTo>
                    <a:pt x="1621159" y="152400"/>
                  </a:lnTo>
                  <a:lnTo>
                    <a:pt x="1617209" y="165100"/>
                  </a:lnTo>
                  <a:lnTo>
                    <a:pt x="1633119" y="165100"/>
                  </a:lnTo>
                  <a:lnTo>
                    <a:pt x="1625563" y="152400"/>
                  </a:lnTo>
                  <a:close/>
                </a:path>
                <a:path w="3994784" h="2794000">
                  <a:moveTo>
                    <a:pt x="1499225" y="127000"/>
                  </a:moveTo>
                  <a:lnTo>
                    <a:pt x="1469374" y="127000"/>
                  </a:lnTo>
                  <a:lnTo>
                    <a:pt x="1469133" y="139700"/>
                  </a:lnTo>
                  <a:lnTo>
                    <a:pt x="1378688" y="139700"/>
                  </a:lnTo>
                  <a:lnTo>
                    <a:pt x="1388744" y="152400"/>
                  </a:lnTo>
                  <a:lnTo>
                    <a:pt x="1513685" y="152400"/>
                  </a:lnTo>
                  <a:lnTo>
                    <a:pt x="1504074" y="139700"/>
                  </a:lnTo>
                  <a:lnTo>
                    <a:pt x="1499225" y="127000"/>
                  </a:lnTo>
                  <a:close/>
                </a:path>
                <a:path w="3994784" h="2794000">
                  <a:moveTo>
                    <a:pt x="1580548" y="139700"/>
                  </a:moveTo>
                  <a:lnTo>
                    <a:pt x="1575879" y="139700"/>
                  </a:lnTo>
                  <a:lnTo>
                    <a:pt x="1578013" y="152400"/>
                  </a:lnTo>
                  <a:lnTo>
                    <a:pt x="1585099" y="152400"/>
                  </a:lnTo>
                  <a:lnTo>
                    <a:pt x="1580548" y="139700"/>
                  </a:lnTo>
                  <a:close/>
                </a:path>
                <a:path w="3994784" h="2794000">
                  <a:moveTo>
                    <a:pt x="1368504" y="127000"/>
                  </a:moveTo>
                  <a:lnTo>
                    <a:pt x="1316959" y="127000"/>
                  </a:lnTo>
                  <a:lnTo>
                    <a:pt x="1323517" y="139700"/>
                  </a:lnTo>
                  <a:lnTo>
                    <a:pt x="1360415" y="139700"/>
                  </a:lnTo>
                  <a:lnTo>
                    <a:pt x="1368504" y="127000"/>
                  </a:lnTo>
                  <a:close/>
                </a:path>
                <a:path w="3994784" h="2794000">
                  <a:moveTo>
                    <a:pt x="1461463" y="127000"/>
                  </a:moveTo>
                  <a:lnTo>
                    <a:pt x="1381682" y="127000"/>
                  </a:lnTo>
                  <a:lnTo>
                    <a:pt x="1381410" y="139700"/>
                  </a:lnTo>
                  <a:lnTo>
                    <a:pt x="1465357" y="139700"/>
                  </a:lnTo>
                  <a:lnTo>
                    <a:pt x="1461463" y="127000"/>
                  </a:lnTo>
                  <a:close/>
                </a:path>
                <a:path w="3994784" h="2794000">
                  <a:moveTo>
                    <a:pt x="1252849" y="124263"/>
                  </a:moveTo>
                  <a:lnTo>
                    <a:pt x="1252833" y="127000"/>
                  </a:lnTo>
                  <a:lnTo>
                    <a:pt x="1253970" y="127000"/>
                  </a:lnTo>
                  <a:lnTo>
                    <a:pt x="1252849" y="124263"/>
                  </a:lnTo>
                  <a:close/>
                </a:path>
                <a:path w="3994784" h="2794000">
                  <a:moveTo>
                    <a:pt x="1257230" y="114300"/>
                  </a:moveTo>
                  <a:lnTo>
                    <a:pt x="1252908" y="114300"/>
                  </a:lnTo>
                  <a:lnTo>
                    <a:pt x="1252849" y="124263"/>
                  </a:lnTo>
                  <a:lnTo>
                    <a:pt x="1253970" y="127000"/>
                  </a:lnTo>
                  <a:lnTo>
                    <a:pt x="1257230" y="114300"/>
                  </a:lnTo>
                  <a:close/>
                </a:path>
                <a:path w="3994784" h="2794000">
                  <a:moveTo>
                    <a:pt x="1261983" y="87379"/>
                  </a:moveTo>
                  <a:lnTo>
                    <a:pt x="1261138" y="88900"/>
                  </a:lnTo>
                  <a:lnTo>
                    <a:pt x="1261306" y="101600"/>
                  </a:lnTo>
                  <a:lnTo>
                    <a:pt x="1261724" y="114300"/>
                  </a:lnTo>
                  <a:lnTo>
                    <a:pt x="1257230" y="114300"/>
                  </a:lnTo>
                  <a:lnTo>
                    <a:pt x="1253970" y="127000"/>
                  </a:lnTo>
                  <a:lnTo>
                    <a:pt x="1272692" y="127000"/>
                  </a:lnTo>
                  <a:lnTo>
                    <a:pt x="1273635" y="114300"/>
                  </a:lnTo>
                  <a:lnTo>
                    <a:pt x="1278114" y="101600"/>
                  </a:lnTo>
                  <a:lnTo>
                    <a:pt x="1261988" y="101600"/>
                  </a:lnTo>
                  <a:lnTo>
                    <a:pt x="1267053" y="88900"/>
                  </a:lnTo>
                  <a:lnTo>
                    <a:pt x="1262538" y="88900"/>
                  </a:lnTo>
                  <a:lnTo>
                    <a:pt x="1261983" y="87379"/>
                  </a:lnTo>
                  <a:close/>
                </a:path>
                <a:path w="3994784" h="2794000">
                  <a:moveTo>
                    <a:pt x="1413712" y="114300"/>
                  </a:moveTo>
                  <a:lnTo>
                    <a:pt x="1287707" y="114300"/>
                  </a:lnTo>
                  <a:lnTo>
                    <a:pt x="1290178" y="127000"/>
                  </a:lnTo>
                  <a:lnTo>
                    <a:pt x="1410103" y="127000"/>
                  </a:lnTo>
                  <a:lnTo>
                    <a:pt x="1413712" y="114300"/>
                  </a:lnTo>
                  <a:close/>
                </a:path>
                <a:path w="3994784" h="2794000">
                  <a:moveTo>
                    <a:pt x="1252908" y="114300"/>
                  </a:moveTo>
                  <a:lnTo>
                    <a:pt x="1248765" y="114300"/>
                  </a:lnTo>
                  <a:lnTo>
                    <a:pt x="1252849" y="124263"/>
                  </a:lnTo>
                  <a:lnTo>
                    <a:pt x="1252908" y="114300"/>
                  </a:lnTo>
                  <a:close/>
                </a:path>
                <a:path w="3994784" h="2794000">
                  <a:moveTo>
                    <a:pt x="1140374" y="101600"/>
                  </a:moveTo>
                  <a:lnTo>
                    <a:pt x="1131115" y="101600"/>
                  </a:lnTo>
                  <a:lnTo>
                    <a:pt x="1140400" y="114300"/>
                  </a:lnTo>
                  <a:lnTo>
                    <a:pt x="1140374" y="101600"/>
                  </a:lnTo>
                  <a:close/>
                </a:path>
                <a:path w="3994784" h="2794000">
                  <a:moveTo>
                    <a:pt x="1180763" y="101600"/>
                  </a:moveTo>
                  <a:lnTo>
                    <a:pt x="1156553" y="101600"/>
                  </a:lnTo>
                  <a:lnTo>
                    <a:pt x="1162631" y="114300"/>
                  </a:lnTo>
                  <a:lnTo>
                    <a:pt x="1180763" y="101600"/>
                  </a:lnTo>
                  <a:close/>
                </a:path>
                <a:path w="3994784" h="2794000">
                  <a:moveTo>
                    <a:pt x="1260832" y="101600"/>
                  </a:moveTo>
                  <a:lnTo>
                    <a:pt x="1193999" y="101600"/>
                  </a:lnTo>
                  <a:lnTo>
                    <a:pt x="1194268" y="114300"/>
                  </a:lnTo>
                  <a:lnTo>
                    <a:pt x="1259464" y="114300"/>
                  </a:lnTo>
                  <a:lnTo>
                    <a:pt x="1260832" y="101600"/>
                  </a:lnTo>
                  <a:close/>
                </a:path>
                <a:path w="3994784" h="2794000">
                  <a:moveTo>
                    <a:pt x="1329759" y="101600"/>
                  </a:moveTo>
                  <a:lnTo>
                    <a:pt x="1278114" y="101600"/>
                  </a:lnTo>
                  <a:lnTo>
                    <a:pt x="1281113" y="114300"/>
                  </a:lnTo>
                  <a:lnTo>
                    <a:pt x="1334585" y="114300"/>
                  </a:lnTo>
                  <a:lnTo>
                    <a:pt x="1329759" y="101600"/>
                  </a:lnTo>
                  <a:close/>
                </a:path>
                <a:path w="3994784" h="2794000">
                  <a:moveTo>
                    <a:pt x="1376495" y="101600"/>
                  </a:moveTo>
                  <a:lnTo>
                    <a:pt x="1345127" y="101600"/>
                  </a:lnTo>
                  <a:lnTo>
                    <a:pt x="1345118" y="114300"/>
                  </a:lnTo>
                  <a:lnTo>
                    <a:pt x="1380979" y="114300"/>
                  </a:lnTo>
                  <a:lnTo>
                    <a:pt x="1376495" y="101600"/>
                  </a:lnTo>
                  <a:close/>
                </a:path>
                <a:path w="3994784" h="2794000">
                  <a:moveTo>
                    <a:pt x="1400716" y="101600"/>
                  </a:moveTo>
                  <a:lnTo>
                    <a:pt x="1387586" y="101600"/>
                  </a:lnTo>
                  <a:lnTo>
                    <a:pt x="1380979" y="114300"/>
                  </a:lnTo>
                  <a:lnTo>
                    <a:pt x="1406569" y="114300"/>
                  </a:lnTo>
                  <a:lnTo>
                    <a:pt x="1400716" y="101600"/>
                  </a:lnTo>
                  <a:close/>
                </a:path>
                <a:path w="3994784" h="2794000">
                  <a:moveTo>
                    <a:pt x="1114138" y="88900"/>
                  </a:moveTo>
                  <a:lnTo>
                    <a:pt x="1065783" y="88900"/>
                  </a:lnTo>
                  <a:lnTo>
                    <a:pt x="1073493" y="101600"/>
                  </a:lnTo>
                  <a:lnTo>
                    <a:pt x="1113054" y="101600"/>
                  </a:lnTo>
                  <a:lnTo>
                    <a:pt x="1114138" y="88900"/>
                  </a:lnTo>
                  <a:close/>
                </a:path>
                <a:path w="3994784" h="2794000">
                  <a:moveTo>
                    <a:pt x="1257905" y="76200"/>
                  </a:moveTo>
                  <a:lnTo>
                    <a:pt x="1255102" y="83945"/>
                  </a:lnTo>
                  <a:lnTo>
                    <a:pt x="1254632" y="88900"/>
                  </a:lnTo>
                  <a:lnTo>
                    <a:pt x="1118520" y="88900"/>
                  </a:lnTo>
                  <a:lnTo>
                    <a:pt x="1123104" y="101600"/>
                  </a:lnTo>
                  <a:lnTo>
                    <a:pt x="1261306" y="101600"/>
                  </a:lnTo>
                  <a:lnTo>
                    <a:pt x="1261138" y="88900"/>
                  </a:lnTo>
                  <a:lnTo>
                    <a:pt x="1261983" y="87379"/>
                  </a:lnTo>
                  <a:lnTo>
                    <a:pt x="1257905" y="76200"/>
                  </a:lnTo>
                  <a:close/>
                </a:path>
                <a:path w="3994784" h="2794000">
                  <a:moveTo>
                    <a:pt x="1268196" y="76200"/>
                  </a:moveTo>
                  <a:lnTo>
                    <a:pt x="1261983" y="87379"/>
                  </a:lnTo>
                  <a:lnTo>
                    <a:pt x="1262538" y="88900"/>
                  </a:lnTo>
                  <a:lnTo>
                    <a:pt x="1267053" y="88900"/>
                  </a:lnTo>
                  <a:lnTo>
                    <a:pt x="1261988" y="101600"/>
                  </a:lnTo>
                  <a:lnTo>
                    <a:pt x="1284072" y="101600"/>
                  </a:lnTo>
                  <a:lnTo>
                    <a:pt x="1274094" y="88900"/>
                  </a:lnTo>
                  <a:lnTo>
                    <a:pt x="1268196" y="76200"/>
                  </a:lnTo>
                  <a:close/>
                </a:path>
                <a:path w="3994784" h="2794000">
                  <a:moveTo>
                    <a:pt x="1295576" y="88900"/>
                  </a:moveTo>
                  <a:lnTo>
                    <a:pt x="1284072" y="101600"/>
                  </a:lnTo>
                  <a:lnTo>
                    <a:pt x="1299260" y="101600"/>
                  </a:lnTo>
                  <a:lnTo>
                    <a:pt x="1295576" y="88900"/>
                  </a:lnTo>
                  <a:close/>
                </a:path>
                <a:path w="3994784" h="2794000">
                  <a:moveTo>
                    <a:pt x="1321199" y="88900"/>
                  </a:moveTo>
                  <a:lnTo>
                    <a:pt x="1317298" y="88900"/>
                  </a:lnTo>
                  <a:lnTo>
                    <a:pt x="1310506" y="101600"/>
                  </a:lnTo>
                  <a:lnTo>
                    <a:pt x="1325116" y="101600"/>
                  </a:lnTo>
                  <a:lnTo>
                    <a:pt x="1321199" y="88900"/>
                  </a:lnTo>
                  <a:close/>
                </a:path>
                <a:path w="3994784" h="2794000">
                  <a:moveTo>
                    <a:pt x="921290" y="63500"/>
                  </a:moveTo>
                  <a:lnTo>
                    <a:pt x="904994" y="63500"/>
                  </a:lnTo>
                  <a:lnTo>
                    <a:pt x="899299" y="76200"/>
                  </a:lnTo>
                  <a:lnTo>
                    <a:pt x="897781" y="76200"/>
                  </a:lnTo>
                  <a:lnTo>
                    <a:pt x="902823" y="88900"/>
                  </a:lnTo>
                  <a:lnTo>
                    <a:pt x="918918" y="88900"/>
                  </a:lnTo>
                  <a:lnTo>
                    <a:pt x="921290" y="63500"/>
                  </a:lnTo>
                  <a:close/>
                </a:path>
                <a:path w="3994784" h="2794000">
                  <a:moveTo>
                    <a:pt x="960938" y="38100"/>
                  </a:moveTo>
                  <a:lnTo>
                    <a:pt x="950358" y="50800"/>
                  </a:lnTo>
                  <a:lnTo>
                    <a:pt x="952750" y="50800"/>
                  </a:lnTo>
                  <a:lnTo>
                    <a:pt x="951564" y="63500"/>
                  </a:lnTo>
                  <a:lnTo>
                    <a:pt x="933425" y="63500"/>
                  </a:lnTo>
                  <a:lnTo>
                    <a:pt x="929905" y="88900"/>
                  </a:lnTo>
                  <a:lnTo>
                    <a:pt x="954300" y="88900"/>
                  </a:lnTo>
                  <a:lnTo>
                    <a:pt x="962828" y="76200"/>
                  </a:lnTo>
                  <a:lnTo>
                    <a:pt x="966873" y="76200"/>
                  </a:lnTo>
                  <a:lnTo>
                    <a:pt x="968068" y="70221"/>
                  </a:lnTo>
                  <a:lnTo>
                    <a:pt x="967013" y="63500"/>
                  </a:lnTo>
                  <a:lnTo>
                    <a:pt x="968783" y="50800"/>
                  </a:lnTo>
                  <a:lnTo>
                    <a:pt x="969166" y="50163"/>
                  </a:lnTo>
                  <a:lnTo>
                    <a:pt x="960938" y="38100"/>
                  </a:lnTo>
                  <a:close/>
                </a:path>
                <a:path w="3994784" h="2794000">
                  <a:moveTo>
                    <a:pt x="976426" y="38100"/>
                  </a:moveTo>
                  <a:lnTo>
                    <a:pt x="969166" y="50163"/>
                  </a:lnTo>
                  <a:lnTo>
                    <a:pt x="969600" y="50800"/>
                  </a:lnTo>
                  <a:lnTo>
                    <a:pt x="969411" y="63500"/>
                  </a:lnTo>
                  <a:lnTo>
                    <a:pt x="968068" y="70221"/>
                  </a:lnTo>
                  <a:lnTo>
                    <a:pt x="969005" y="76200"/>
                  </a:lnTo>
                  <a:lnTo>
                    <a:pt x="972650" y="88900"/>
                  </a:lnTo>
                  <a:lnTo>
                    <a:pt x="1007510" y="88900"/>
                  </a:lnTo>
                  <a:lnTo>
                    <a:pt x="1005433" y="76200"/>
                  </a:lnTo>
                  <a:lnTo>
                    <a:pt x="1077569" y="76200"/>
                  </a:lnTo>
                  <a:lnTo>
                    <a:pt x="1072871" y="63500"/>
                  </a:lnTo>
                  <a:lnTo>
                    <a:pt x="1002528" y="63500"/>
                  </a:lnTo>
                  <a:lnTo>
                    <a:pt x="997732" y="50800"/>
                  </a:lnTo>
                  <a:lnTo>
                    <a:pt x="991360" y="50800"/>
                  </a:lnTo>
                  <a:lnTo>
                    <a:pt x="976426" y="38100"/>
                  </a:lnTo>
                  <a:close/>
                </a:path>
                <a:path w="3994784" h="2794000">
                  <a:moveTo>
                    <a:pt x="1072113" y="76200"/>
                  </a:moveTo>
                  <a:lnTo>
                    <a:pt x="1017653" y="76200"/>
                  </a:lnTo>
                  <a:lnTo>
                    <a:pt x="1014829" y="88900"/>
                  </a:lnTo>
                  <a:lnTo>
                    <a:pt x="1071927" y="88900"/>
                  </a:lnTo>
                  <a:lnTo>
                    <a:pt x="1072113" y="76200"/>
                  </a:lnTo>
                  <a:close/>
                </a:path>
                <a:path w="3994784" h="2794000">
                  <a:moveTo>
                    <a:pt x="1172670" y="76200"/>
                  </a:moveTo>
                  <a:lnTo>
                    <a:pt x="1077661" y="76200"/>
                  </a:lnTo>
                  <a:lnTo>
                    <a:pt x="1083786" y="88900"/>
                  </a:lnTo>
                  <a:lnTo>
                    <a:pt x="1170860" y="88900"/>
                  </a:lnTo>
                  <a:lnTo>
                    <a:pt x="1172670" y="76200"/>
                  </a:lnTo>
                  <a:close/>
                </a:path>
                <a:path w="3994784" h="2794000">
                  <a:moveTo>
                    <a:pt x="1209043" y="76200"/>
                  </a:moveTo>
                  <a:lnTo>
                    <a:pt x="1174795" y="76200"/>
                  </a:lnTo>
                  <a:lnTo>
                    <a:pt x="1172880" y="88900"/>
                  </a:lnTo>
                  <a:lnTo>
                    <a:pt x="1209388" y="88900"/>
                  </a:lnTo>
                  <a:lnTo>
                    <a:pt x="1209043" y="76200"/>
                  </a:lnTo>
                  <a:close/>
                </a:path>
                <a:path w="3994784" h="2794000">
                  <a:moveTo>
                    <a:pt x="1255836" y="76200"/>
                  </a:moveTo>
                  <a:lnTo>
                    <a:pt x="1233116" y="76200"/>
                  </a:lnTo>
                  <a:lnTo>
                    <a:pt x="1222179" y="88900"/>
                  </a:lnTo>
                  <a:lnTo>
                    <a:pt x="1253309" y="88900"/>
                  </a:lnTo>
                  <a:lnTo>
                    <a:pt x="1255102" y="83945"/>
                  </a:lnTo>
                  <a:lnTo>
                    <a:pt x="1255836" y="76200"/>
                  </a:lnTo>
                  <a:close/>
                </a:path>
                <a:path w="3994784" h="2794000">
                  <a:moveTo>
                    <a:pt x="1255102" y="83945"/>
                  </a:moveTo>
                  <a:lnTo>
                    <a:pt x="1253309" y="88900"/>
                  </a:lnTo>
                  <a:lnTo>
                    <a:pt x="1254632" y="88900"/>
                  </a:lnTo>
                  <a:lnTo>
                    <a:pt x="1255102" y="83945"/>
                  </a:lnTo>
                  <a:close/>
                </a:path>
                <a:path w="3994784" h="2794000">
                  <a:moveTo>
                    <a:pt x="835764" y="63500"/>
                  </a:moveTo>
                  <a:lnTo>
                    <a:pt x="801874" y="63500"/>
                  </a:lnTo>
                  <a:lnTo>
                    <a:pt x="808300" y="76200"/>
                  </a:lnTo>
                  <a:lnTo>
                    <a:pt x="836232" y="76200"/>
                  </a:lnTo>
                  <a:lnTo>
                    <a:pt x="835764" y="63500"/>
                  </a:lnTo>
                  <a:close/>
                </a:path>
                <a:path w="3994784" h="2794000">
                  <a:moveTo>
                    <a:pt x="877800" y="63500"/>
                  </a:moveTo>
                  <a:lnTo>
                    <a:pt x="856815" y="63500"/>
                  </a:lnTo>
                  <a:lnTo>
                    <a:pt x="857764" y="76200"/>
                  </a:lnTo>
                  <a:lnTo>
                    <a:pt x="876467" y="76200"/>
                  </a:lnTo>
                  <a:lnTo>
                    <a:pt x="877800" y="63500"/>
                  </a:lnTo>
                  <a:close/>
                </a:path>
                <a:path w="3994784" h="2794000">
                  <a:moveTo>
                    <a:pt x="1133540" y="63500"/>
                  </a:moveTo>
                  <a:lnTo>
                    <a:pt x="1088638" y="63500"/>
                  </a:lnTo>
                  <a:lnTo>
                    <a:pt x="1082279" y="76200"/>
                  </a:lnTo>
                  <a:lnTo>
                    <a:pt x="1127968" y="76200"/>
                  </a:lnTo>
                  <a:lnTo>
                    <a:pt x="1133540" y="63500"/>
                  </a:lnTo>
                  <a:close/>
                </a:path>
                <a:path w="3994784" h="2794000">
                  <a:moveTo>
                    <a:pt x="1153862" y="63500"/>
                  </a:moveTo>
                  <a:lnTo>
                    <a:pt x="1148870" y="63500"/>
                  </a:lnTo>
                  <a:lnTo>
                    <a:pt x="1143839" y="76200"/>
                  </a:lnTo>
                  <a:lnTo>
                    <a:pt x="1161764" y="76200"/>
                  </a:lnTo>
                  <a:lnTo>
                    <a:pt x="1153862" y="63500"/>
                  </a:lnTo>
                  <a:close/>
                </a:path>
                <a:path w="3994784" h="2794000">
                  <a:moveTo>
                    <a:pt x="969166" y="50163"/>
                  </a:moveTo>
                  <a:lnTo>
                    <a:pt x="968783" y="50800"/>
                  </a:lnTo>
                  <a:lnTo>
                    <a:pt x="967013" y="63500"/>
                  </a:lnTo>
                  <a:lnTo>
                    <a:pt x="968068" y="70221"/>
                  </a:lnTo>
                  <a:lnTo>
                    <a:pt x="969411" y="63500"/>
                  </a:lnTo>
                  <a:lnTo>
                    <a:pt x="969600" y="50800"/>
                  </a:lnTo>
                  <a:lnTo>
                    <a:pt x="969166" y="50163"/>
                  </a:lnTo>
                  <a:close/>
                </a:path>
                <a:path w="3994784" h="2794000">
                  <a:moveTo>
                    <a:pt x="633349" y="50800"/>
                  </a:moveTo>
                  <a:lnTo>
                    <a:pt x="616094" y="50800"/>
                  </a:lnTo>
                  <a:lnTo>
                    <a:pt x="621264" y="63500"/>
                  </a:lnTo>
                  <a:lnTo>
                    <a:pt x="633349" y="50800"/>
                  </a:lnTo>
                  <a:close/>
                </a:path>
                <a:path w="3994784" h="2794000">
                  <a:moveTo>
                    <a:pt x="683584" y="38100"/>
                  </a:moveTo>
                  <a:lnTo>
                    <a:pt x="664546" y="38100"/>
                  </a:lnTo>
                  <a:lnTo>
                    <a:pt x="663952" y="50800"/>
                  </a:lnTo>
                  <a:lnTo>
                    <a:pt x="657722" y="50800"/>
                  </a:lnTo>
                  <a:lnTo>
                    <a:pt x="663790" y="63500"/>
                  </a:lnTo>
                  <a:lnTo>
                    <a:pt x="679719" y="63500"/>
                  </a:lnTo>
                  <a:lnTo>
                    <a:pt x="680105" y="50800"/>
                  </a:lnTo>
                  <a:lnTo>
                    <a:pt x="683584" y="38100"/>
                  </a:lnTo>
                  <a:close/>
                </a:path>
                <a:path w="3994784" h="2794000">
                  <a:moveTo>
                    <a:pt x="718426" y="50800"/>
                  </a:moveTo>
                  <a:lnTo>
                    <a:pt x="695231" y="50800"/>
                  </a:lnTo>
                  <a:lnTo>
                    <a:pt x="699369" y="63500"/>
                  </a:lnTo>
                  <a:lnTo>
                    <a:pt x="712294" y="63500"/>
                  </a:lnTo>
                  <a:lnTo>
                    <a:pt x="718426" y="50800"/>
                  </a:lnTo>
                  <a:close/>
                </a:path>
                <a:path w="3994784" h="2794000">
                  <a:moveTo>
                    <a:pt x="783586" y="50800"/>
                  </a:moveTo>
                  <a:lnTo>
                    <a:pt x="728069" y="50800"/>
                  </a:lnTo>
                  <a:lnTo>
                    <a:pt x="736191" y="63500"/>
                  </a:lnTo>
                  <a:lnTo>
                    <a:pt x="775892" y="63500"/>
                  </a:lnTo>
                  <a:lnTo>
                    <a:pt x="783586" y="50800"/>
                  </a:lnTo>
                  <a:close/>
                </a:path>
                <a:path w="3994784" h="2794000">
                  <a:moveTo>
                    <a:pt x="925360" y="38100"/>
                  </a:moveTo>
                  <a:lnTo>
                    <a:pt x="898234" y="38100"/>
                  </a:lnTo>
                  <a:lnTo>
                    <a:pt x="893641" y="50800"/>
                  </a:lnTo>
                  <a:lnTo>
                    <a:pt x="798615" y="50800"/>
                  </a:lnTo>
                  <a:lnTo>
                    <a:pt x="797525" y="63500"/>
                  </a:lnTo>
                  <a:lnTo>
                    <a:pt x="943709" y="63500"/>
                  </a:lnTo>
                  <a:lnTo>
                    <a:pt x="931460" y="50800"/>
                  </a:lnTo>
                  <a:lnTo>
                    <a:pt x="925360" y="38100"/>
                  </a:lnTo>
                  <a:close/>
                </a:path>
                <a:path w="3994784" h="2794000">
                  <a:moveTo>
                    <a:pt x="1021065" y="50800"/>
                  </a:moveTo>
                  <a:lnTo>
                    <a:pt x="1003233" y="50800"/>
                  </a:lnTo>
                  <a:lnTo>
                    <a:pt x="1002528" y="63500"/>
                  </a:lnTo>
                  <a:lnTo>
                    <a:pt x="1023368" y="63500"/>
                  </a:lnTo>
                  <a:lnTo>
                    <a:pt x="1021065" y="50800"/>
                  </a:lnTo>
                  <a:close/>
                </a:path>
                <a:path w="3994784" h="2794000">
                  <a:moveTo>
                    <a:pt x="1065332" y="50800"/>
                  </a:moveTo>
                  <a:lnTo>
                    <a:pt x="1060447" y="50800"/>
                  </a:lnTo>
                  <a:lnTo>
                    <a:pt x="1056625" y="63500"/>
                  </a:lnTo>
                  <a:lnTo>
                    <a:pt x="1074038" y="63500"/>
                  </a:lnTo>
                  <a:lnTo>
                    <a:pt x="1065332" y="50800"/>
                  </a:lnTo>
                  <a:close/>
                </a:path>
                <a:path w="3994784" h="2794000">
                  <a:moveTo>
                    <a:pt x="385925" y="38100"/>
                  </a:moveTo>
                  <a:lnTo>
                    <a:pt x="349348" y="38100"/>
                  </a:lnTo>
                  <a:lnTo>
                    <a:pt x="354819" y="50800"/>
                  </a:lnTo>
                  <a:lnTo>
                    <a:pt x="383154" y="50800"/>
                  </a:lnTo>
                  <a:lnTo>
                    <a:pt x="385925" y="38100"/>
                  </a:lnTo>
                  <a:close/>
                </a:path>
                <a:path w="3994784" h="2794000">
                  <a:moveTo>
                    <a:pt x="442026" y="38100"/>
                  </a:moveTo>
                  <a:lnTo>
                    <a:pt x="397748" y="38100"/>
                  </a:lnTo>
                  <a:lnTo>
                    <a:pt x="401984" y="50800"/>
                  </a:lnTo>
                  <a:lnTo>
                    <a:pt x="434494" y="50800"/>
                  </a:lnTo>
                  <a:lnTo>
                    <a:pt x="442026" y="38100"/>
                  </a:lnTo>
                  <a:close/>
                </a:path>
                <a:path w="3994784" h="2794000">
                  <a:moveTo>
                    <a:pt x="503308" y="38100"/>
                  </a:moveTo>
                  <a:lnTo>
                    <a:pt x="447784" y="38100"/>
                  </a:lnTo>
                  <a:lnTo>
                    <a:pt x="451683" y="50800"/>
                  </a:lnTo>
                  <a:lnTo>
                    <a:pt x="502998" y="50800"/>
                  </a:lnTo>
                  <a:lnTo>
                    <a:pt x="503308" y="38100"/>
                  </a:lnTo>
                  <a:close/>
                </a:path>
                <a:path w="3994784" h="2794000">
                  <a:moveTo>
                    <a:pt x="544052" y="38100"/>
                  </a:moveTo>
                  <a:lnTo>
                    <a:pt x="514111" y="38100"/>
                  </a:lnTo>
                  <a:lnTo>
                    <a:pt x="516364" y="50800"/>
                  </a:lnTo>
                  <a:lnTo>
                    <a:pt x="533333" y="50800"/>
                  </a:lnTo>
                  <a:lnTo>
                    <a:pt x="544052" y="38100"/>
                  </a:lnTo>
                  <a:close/>
                </a:path>
                <a:path w="3994784" h="2794000">
                  <a:moveTo>
                    <a:pt x="662980" y="38100"/>
                  </a:moveTo>
                  <a:lnTo>
                    <a:pt x="544052" y="38100"/>
                  </a:lnTo>
                  <a:lnTo>
                    <a:pt x="542672" y="50800"/>
                  </a:lnTo>
                  <a:lnTo>
                    <a:pt x="660016" y="50800"/>
                  </a:lnTo>
                  <a:lnTo>
                    <a:pt x="662980" y="38100"/>
                  </a:lnTo>
                  <a:close/>
                </a:path>
                <a:path w="3994784" h="2794000">
                  <a:moveTo>
                    <a:pt x="664546" y="38100"/>
                  </a:moveTo>
                  <a:lnTo>
                    <a:pt x="662980" y="38100"/>
                  </a:lnTo>
                  <a:lnTo>
                    <a:pt x="660016" y="50800"/>
                  </a:lnTo>
                  <a:lnTo>
                    <a:pt x="663952" y="50800"/>
                  </a:lnTo>
                  <a:lnTo>
                    <a:pt x="664546" y="38100"/>
                  </a:lnTo>
                  <a:close/>
                </a:path>
                <a:path w="3994784" h="2794000">
                  <a:moveTo>
                    <a:pt x="846476" y="38100"/>
                  </a:moveTo>
                  <a:lnTo>
                    <a:pt x="690370" y="38100"/>
                  </a:lnTo>
                  <a:lnTo>
                    <a:pt x="693650" y="50800"/>
                  </a:lnTo>
                  <a:lnTo>
                    <a:pt x="847386" y="50800"/>
                  </a:lnTo>
                  <a:lnTo>
                    <a:pt x="846476" y="38100"/>
                  </a:lnTo>
                  <a:close/>
                </a:path>
                <a:path w="3994784" h="2794000">
                  <a:moveTo>
                    <a:pt x="884532" y="38100"/>
                  </a:moveTo>
                  <a:lnTo>
                    <a:pt x="865692" y="38100"/>
                  </a:lnTo>
                  <a:lnTo>
                    <a:pt x="855873" y="50800"/>
                  </a:lnTo>
                  <a:lnTo>
                    <a:pt x="889334" y="50800"/>
                  </a:lnTo>
                  <a:lnTo>
                    <a:pt x="884532" y="38100"/>
                  </a:lnTo>
                  <a:close/>
                </a:path>
                <a:path w="3994784" h="2794000">
                  <a:moveTo>
                    <a:pt x="341086" y="0"/>
                  </a:moveTo>
                  <a:lnTo>
                    <a:pt x="329364" y="0"/>
                  </a:lnTo>
                  <a:lnTo>
                    <a:pt x="330972" y="12700"/>
                  </a:lnTo>
                  <a:lnTo>
                    <a:pt x="15215" y="12700"/>
                  </a:lnTo>
                  <a:lnTo>
                    <a:pt x="5430" y="25400"/>
                  </a:lnTo>
                  <a:lnTo>
                    <a:pt x="0" y="38100"/>
                  </a:lnTo>
                  <a:lnTo>
                    <a:pt x="64426" y="38100"/>
                  </a:lnTo>
                  <a:lnTo>
                    <a:pt x="70390" y="25400"/>
                  </a:lnTo>
                  <a:lnTo>
                    <a:pt x="340903" y="25400"/>
                  </a:lnTo>
                  <a:lnTo>
                    <a:pt x="341616" y="12700"/>
                  </a:lnTo>
                  <a:lnTo>
                    <a:pt x="343179" y="10161"/>
                  </a:lnTo>
                  <a:lnTo>
                    <a:pt x="341086" y="0"/>
                  </a:lnTo>
                  <a:close/>
                </a:path>
                <a:path w="3994784" h="2794000">
                  <a:moveTo>
                    <a:pt x="125470" y="25400"/>
                  </a:moveTo>
                  <a:lnTo>
                    <a:pt x="70390" y="25400"/>
                  </a:lnTo>
                  <a:lnTo>
                    <a:pt x="66371" y="38100"/>
                  </a:lnTo>
                  <a:lnTo>
                    <a:pt x="134671" y="38100"/>
                  </a:lnTo>
                  <a:lnTo>
                    <a:pt x="125470" y="25400"/>
                  </a:lnTo>
                  <a:close/>
                </a:path>
                <a:path w="3994784" h="2794000">
                  <a:moveTo>
                    <a:pt x="165713" y="25400"/>
                  </a:moveTo>
                  <a:lnTo>
                    <a:pt x="132047" y="25400"/>
                  </a:lnTo>
                  <a:lnTo>
                    <a:pt x="141865" y="38100"/>
                  </a:lnTo>
                  <a:lnTo>
                    <a:pt x="164601" y="38100"/>
                  </a:lnTo>
                  <a:lnTo>
                    <a:pt x="165713" y="25400"/>
                  </a:lnTo>
                  <a:close/>
                </a:path>
                <a:path w="3994784" h="2794000">
                  <a:moveTo>
                    <a:pt x="201315" y="25400"/>
                  </a:moveTo>
                  <a:lnTo>
                    <a:pt x="177558" y="25400"/>
                  </a:lnTo>
                  <a:lnTo>
                    <a:pt x="178047" y="38100"/>
                  </a:lnTo>
                  <a:lnTo>
                    <a:pt x="200426" y="38100"/>
                  </a:lnTo>
                  <a:lnTo>
                    <a:pt x="201315" y="25400"/>
                  </a:lnTo>
                  <a:close/>
                </a:path>
                <a:path w="3994784" h="2794000">
                  <a:moveTo>
                    <a:pt x="276773" y="25400"/>
                  </a:moveTo>
                  <a:lnTo>
                    <a:pt x="202914" y="25400"/>
                  </a:lnTo>
                  <a:lnTo>
                    <a:pt x="202752" y="38100"/>
                  </a:lnTo>
                  <a:lnTo>
                    <a:pt x="275780" y="38100"/>
                  </a:lnTo>
                  <a:lnTo>
                    <a:pt x="276773" y="25400"/>
                  </a:lnTo>
                  <a:close/>
                </a:path>
                <a:path w="3994784" h="2794000">
                  <a:moveTo>
                    <a:pt x="318920" y="25400"/>
                  </a:moveTo>
                  <a:lnTo>
                    <a:pt x="287839" y="25400"/>
                  </a:lnTo>
                  <a:lnTo>
                    <a:pt x="284370" y="38100"/>
                  </a:lnTo>
                  <a:lnTo>
                    <a:pt x="317194" y="38100"/>
                  </a:lnTo>
                  <a:lnTo>
                    <a:pt x="318920" y="25400"/>
                  </a:lnTo>
                  <a:close/>
                </a:path>
                <a:path w="3994784" h="2794000">
                  <a:moveTo>
                    <a:pt x="340903" y="25400"/>
                  </a:moveTo>
                  <a:lnTo>
                    <a:pt x="325210" y="25400"/>
                  </a:lnTo>
                  <a:lnTo>
                    <a:pt x="337671" y="38100"/>
                  </a:lnTo>
                  <a:lnTo>
                    <a:pt x="339913" y="38100"/>
                  </a:lnTo>
                  <a:lnTo>
                    <a:pt x="341417" y="27246"/>
                  </a:lnTo>
                  <a:lnTo>
                    <a:pt x="340903" y="25400"/>
                  </a:lnTo>
                  <a:close/>
                </a:path>
                <a:path w="3994784" h="2794000">
                  <a:moveTo>
                    <a:pt x="457148" y="25400"/>
                  </a:moveTo>
                  <a:lnTo>
                    <a:pt x="341673" y="25400"/>
                  </a:lnTo>
                  <a:lnTo>
                    <a:pt x="341417" y="27246"/>
                  </a:lnTo>
                  <a:lnTo>
                    <a:pt x="344435" y="38100"/>
                  </a:lnTo>
                  <a:lnTo>
                    <a:pt x="457120" y="38100"/>
                  </a:lnTo>
                  <a:lnTo>
                    <a:pt x="457148" y="25400"/>
                  </a:lnTo>
                  <a:close/>
                </a:path>
                <a:path w="3994784" h="2794000">
                  <a:moveTo>
                    <a:pt x="663992" y="25400"/>
                  </a:moveTo>
                  <a:lnTo>
                    <a:pt x="463200" y="25400"/>
                  </a:lnTo>
                  <a:lnTo>
                    <a:pt x="470083" y="38100"/>
                  </a:lnTo>
                  <a:lnTo>
                    <a:pt x="664704" y="38100"/>
                  </a:lnTo>
                  <a:lnTo>
                    <a:pt x="664813" y="31063"/>
                  </a:lnTo>
                  <a:lnTo>
                    <a:pt x="663992" y="25400"/>
                  </a:lnTo>
                  <a:close/>
                </a:path>
                <a:path w="3994784" h="2794000">
                  <a:moveTo>
                    <a:pt x="669891" y="12700"/>
                  </a:moveTo>
                  <a:lnTo>
                    <a:pt x="668076" y="15931"/>
                  </a:lnTo>
                  <a:lnTo>
                    <a:pt x="664900" y="25400"/>
                  </a:lnTo>
                  <a:lnTo>
                    <a:pt x="664813" y="31063"/>
                  </a:lnTo>
                  <a:lnTo>
                    <a:pt x="665833" y="38100"/>
                  </a:lnTo>
                  <a:lnTo>
                    <a:pt x="705984" y="38100"/>
                  </a:lnTo>
                  <a:lnTo>
                    <a:pt x="700982" y="25400"/>
                  </a:lnTo>
                  <a:lnTo>
                    <a:pt x="676908" y="25400"/>
                  </a:lnTo>
                  <a:lnTo>
                    <a:pt x="669891" y="12700"/>
                  </a:lnTo>
                  <a:close/>
                </a:path>
                <a:path w="3994784" h="2794000">
                  <a:moveTo>
                    <a:pt x="738892" y="25400"/>
                  </a:moveTo>
                  <a:lnTo>
                    <a:pt x="713485" y="25400"/>
                  </a:lnTo>
                  <a:lnTo>
                    <a:pt x="705984" y="38100"/>
                  </a:lnTo>
                  <a:lnTo>
                    <a:pt x="745172" y="38100"/>
                  </a:lnTo>
                  <a:lnTo>
                    <a:pt x="738892" y="25400"/>
                  </a:lnTo>
                  <a:close/>
                </a:path>
                <a:path w="3994784" h="2794000">
                  <a:moveTo>
                    <a:pt x="789984" y="25400"/>
                  </a:moveTo>
                  <a:lnTo>
                    <a:pt x="755580" y="25400"/>
                  </a:lnTo>
                  <a:lnTo>
                    <a:pt x="756594" y="38100"/>
                  </a:lnTo>
                  <a:lnTo>
                    <a:pt x="795855" y="38100"/>
                  </a:lnTo>
                  <a:lnTo>
                    <a:pt x="789984" y="25400"/>
                  </a:lnTo>
                  <a:close/>
                </a:path>
                <a:path w="3994784" h="2794000">
                  <a:moveTo>
                    <a:pt x="826888" y="25400"/>
                  </a:moveTo>
                  <a:lnTo>
                    <a:pt x="801966" y="25400"/>
                  </a:lnTo>
                  <a:lnTo>
                    <a:pt x="795855" y="38100"/>
                  </a:lnTo>
                  <a:lnTo>
                    <a:pt x="831101" y="38100"/>
                  </a:lnTo>
                  <a:lnTo>
                    <a:pt x="826888" y="25400"/>
                  </a:lnTo>
                  <a:close/>
                </a:path>
                <a:path w="3994784" h="2794000">
                  <a:moveTo>
                    <a:pt x="668076" y="15931"/>
                  </a:moveTo>
                  <a:lnTo>
                    <a:pt x="662758" y="25400"/>
                  </a:lnTo>
                  <a:lnTo>
                    <a:pt x="663992" y="25400"/>
                  </a:lnTo>
                  <a:lnTo>
                    <a:pt x="664813" y="31063"/>
                  </a:lnTo>
                  <a:lnTo>
                    <a:pt x="664900" y="25400"/>
                  </a:lnTo>
                  <a:lnTo>
                    <a:pt x="668076" y="15931"/>
                  </a:lnTo>
                  <a:close/>
                </a:path>
                <a:path w="3994784" h="2794000">
                  <a:moveTo>
                    <a:pt x="343179" y="10161"/>
                  </a:moveTo>
                  <a:lnTo>
                    <a:pt x="341616" y="12700"/>
                  </a:lnTo>
                  <a:lnTo>
                    <a:pt x="340903" y="25400"/>
                  </a:lnTo>
                  <a:lnTo>
                    <a:pt x="341417" y="27246"/>
                  </a:lnTo>
                  <a:lnTo>
                    <a:pt x="341673" y="25400"/>
                  </a:lnTo>
                  <a:lnTo>
                    <a:pt x="346321" y="12700"/>
                  </a:lnTo>
                  <a:lnTo>
                    <a:pt x="343702" y="12700"/>
                  </a:lnTo>
                  <a:lnTo>
                    <a:pt x="343179" y="10161"/>
                  </a:lnTo>
                  <a:close/>
                </a:path>
                <a:path w="3994784" h="2794000">
                  <a:moveTo>
                    <a:pt x="404494" y="12700"/>
                  </a:moveTo>
                  <a:lnTo>
                    <a:pt x="346321" y="12700"/>
                  </a:lnTo>
                  <a:lnTo>
                    <a:pt x="341743" y="25400"/>
                  </a:lnTo>
                  <a:lnTo>
                    <a:pt x="407960" y="25400"/>
                  </a:lnTo>
                  <a:lnTo>
                    <a:pt x="404494" y="12700"/>
                  </a:lnTo>
                  <a:close/>
                </a:path>
                <a:path w="3994784" h="2794000">
                  <a:moveTo>
                    <a:pt x="456591" y="12700"/>
                  </a:moveTo>
                  <a:lnTo>
                    <a:pt x="428942" y="12700"/>
                  </a:lnTo>
                  <a:lnTo>
                    <a:pt x="422340" y="25400"/>
                  </a:lnTo>
                  <a:lnTo>
                    <a:pt x="461888" y="25400"/>
                  </a:lnTo>
                  <a:lnTo>
                    <a:pt x="456591" y="12700"/>
                  </a:lnTo>
                  <a:close/>
                </a:path>
                <a:path w="3994784" h="2794000">
                  <a:moveTo>
                    <a:pt x="522294" y="12700"/>
                  </a:moveTo>
                  <a:lnTo>
                    <a:pt x="472882" y="12700"/>
                  </a:lnTo>
                  <a:lnTo>
                    <a:pt x="467189" y="25400"/>
                  </a:lnTo>
                  <a:lnTo>
                    <a:pt x="517236" y="25400"/>
                  </a:lnTo>
                  <a:lnTo>
                    <a:pt x="522294" y="12700"/>
                  </a:lnTo>
                  <a:close/>
                </a:path>
                <a:path w="3994784" h="2794000">
                  <a:moveTo>
                    <a:pt x="565711" y="12700"/>
                  </a:moveTo>
                  <a:lnTo>
                    <a:pt x="534243" y="12700"/>
                  </a:lnTo>
                  <a:lnTo>
                    <a:pt x="522537" y="25400"/>
                  </a:lnTo>
                  <a:lnTo>
                    <a:pt x="564841" y="25400"/>
                  </a:lnTo>
                  <a:lnTo>
                    <a:pt x="565711" y="12700"/>
                  </a:lnTo>
                  <a:close/>
                </a:path>
                <a:path w="3994784" h="2794000">
                  <a:moveTo>
                    <a:pt x="605265" y="12700"/>
                  </a:moveTo>
                  <a:lnTo>
                    <a:pt x="578948" y="12700"/>
                  </a:lnTo>
                  <a:lnTo>
                    <a:pt x="568639" y="25400"/>
                  </a:lnTo>
                  <a:lnTo>
                    <a:pt x="607131" y="25400"/>
                  </a:lnTo>
                  <a:lnTo>
                    <a:pt x="605265" y="12700"/>
                  </a:lnTo>
                  <a:close/>
                </a:path>
                <a:path w="3994784" h="2794000">
                  <a:moveTo>
                    <a:pt x="655330" y="12700"/>
                  </a:moveTo>
                  <a:lnTo>
                    <a:pt x="631630" y="12700"/>
                  </a:lnTo>
                  <a:lnTo>
                    <a:pt x="621222" y="25400"/>
                  </a:lnTo>
                  <a:lnTo>
                    <a:pt x="654226" y="25400"/>
                  </a:lnTo>
                  <a:lnTo>
                    <a:pt x="655330" y="12700"/>
                  </a:lnTo>
                  <a:close/>
                </a:path>
                <a:path w="3994784" h="2794000">
                  <a:moveTo>
                    <a:pt x="669160" y="12700"/>
                  </a:moveTo>
                  <a:lnTo>
                    <a:pt x="658803" y="12700"/>
                  </a:lnTo>
                  <a:lnTo>
                    <a:pt x="654226" y="25400"/>
                  </a:lnTo>
                  <a:lnTo>
                    <a:pt x="662758" y="25400"/>
                  </a:lnTo>
                  <a:lnTo>
                    <a:pt x="668076" y="15931"/>
                  </a:lnTo>
                  <a:lnTo>
                    <a:pt x="669160" y="12700"/>
                  </a:lnTo>
                  <a:close/>
                </a:path>
                <a:path w="3994784" h="2794000">
                  <a:moveTo>
                    <a:pt x="28393" y="0"/>
                  </a:moveTo>
                  <a:lnTo>
                    <a:pt x="7355" y="0"/>
                  </a:lnTo>
                  <a:lnTo>
                    <a:pt x="9646" y="12700"/>
                  </a:lnTo>
                  <a:lnTo>
                    <a:pt x="37679" y="12700"/>
                  </a:lnTo>
                  <a:lnTo>
                    <a:pt x="28393" y="0"/>
                  </a:lnTo>
                  <a:close/>
                </a:path>
                <a:path w="3994784" h="2794000">
                  <a:moveTo>
                    <a:pt x="60865" y="0"/>
                  </a:moveTo>
                  <a:lnTo>
                    <a:pt x="46667" y="0"/>
                  </a:lnTo>
                  <a:lnTo>
                    <a:pt x="46723" y="12700"/>
                  </a:lnTo>
                  <a:lnTo>
                    <a:pt x="63685" y="12700"/>
                  </a:lnTo>
                  <a:lnTo>
                    <a:pt x="60865" y="0"/>
                  </a:lnTo>
                  <a:close/>
                </a:path>
                <a:path w="3994784" h="2794000">
                  <a:moveTo>
                    <a:pt x="106554" y="0"/>
                  </a:moveTo>
                  <a:lnTo>
                    <a:pt x="76050" y="0"/>
                  </a:lnTo>
                  <a:lnTo>
                    <a:pt x="76196" y="12700"/>
                  </a:lnTo>
                  <a:lnTo>
                    <a:pt x="101617" y="12700"/>
                  </a:lnTo>
                  <a:lnTo>
                    <a:pt x="106554" y="0"/>
                  </a:lnTo>
                  <a:close/>
                </a:path>
                <a:path w="3994784" h="2794000">
                  <a:moveTo>
                    <a:pt x="134207" y="0"/>
                  </a:moveTo>
                  <a:lnTo>
                    <a:pt x="113891" y="0"/>
                  </a:lnTo>
                  <a:lnTo>
                    <a:pt x="112464" y="12700"/>
                  </a:lnTo>
                  <a:lnTo>
                    <a:pt x="134844" y="12700"/>
                  </a:lnTo>
                  <a:lnTo>
                    <a:pt x="134207" y="0"/>
                  </a:lnTo>
                  <a:close/>
                </a:path>
                <a:path w="3994784" h="2794000">
                  <a:moveTo>
                    <a:pt x="175649" y="0"/>
                  </a:moveTo>
                  <a:lnTo>
                    <a:pt x="140660" y="0"/>
                  </a:lnTo>
                  <a:lnTo>
                    <a:pt x="144027" y="12700"/>
                  </a:lnTo>
                  <a:lnTo>
                    <a:pt x="171782" y="12700"/>
                  </a:lnTo>
                  <a:lnTo>
                    <a:pt x="175649" y="0"/>
                  </a:lnTo>
                  <a:close/>
                </a:path>
                <a:path w="3994784" h="2794000">
                  <a:moveTo>
                    <a:pt x="214008" y="0"/>
                  </a:moveTo>
                  <a:lnTo>
                    <a:pt x="192191" y="0"/>
                  </a:lnTo>
                  <a:lnTo>
                    <a:pt x="187843" y="12700"/>
                  </a:lnTo>
                  <a:lnTo>
                    <a:pt x="209563" y="12700"/>
                  </a:lnTo>
                  <a:lnTo>
                    <a:pt x="214008" y="0"/>
                  </a:lnTo>
                  <a:close/>
                </a:path>
                <a:path w="3994784" h="2794000">
                  <a:moveTo>
                    <a:pt x="264065" y="0"/>
                  </a:moveTo>
                  <a:lnTo>
                    <a:pt x="226658" y="0"/>
                  </a:lnTo>
                  <a:lnTo>
                    <a:pt x="225615" y="12700"/>
                  </a:lnTo>
                  <a:lnTo>
                    <a:pt x="272453" y="12700"/>
                  </a:lnTo>
                  <a:lnTo>
                    <a:pt x="264065" y="0"/>
                  </a:lnTo>
                  <a:close/>
                </a:path>
                <a:path w="3994784" h="2794000">
                  <a:moveTo>
                    <a:pt x="306606" y="0"/>
                  </a:moveTo>
                  <a:lnTo>
                    <a:pt x="289101" y="0"/>
                  </a:lnTo>
                  <a:lnTo>
                    <a:pt x="290459" y="12700"/>
                  </a:lnTo>
                  <a:lnTo>
                    <a:pt x="314444" y="12700"/>
                  </a:lnTo>
                  <a:lnTo>
                    <a:pt x="306606" y="0"/>
                  </a:lnTo>
                  <a:close/>
                </a:path>
                <a:path w="3994784" h="2794000">
                  <a:moveTo>
                    <a:pt x="371913" y="0"/>
                  </a:moveTo>
                  <a:lnTo>
                    <a:pt x="349438" y="0"/>
                  </a:lnTo>
                  <a:lnTo>
                    <a:pt x="343179" y="10161"/>
                  </a:lnTo>
                  <a:lnTo>
                    <a:pt x="343702" y="12700"/>
                  </a:lnTo>
                  <a:lnTo>
                    <a:pt x="368248" y="12700"/>
                  </a:lnTo>
                  <a:lnTo>
                    <a:pt x="371913" y="0"/>
                  </a:lnTo>
                  <a:close/>
                </a:path>
                <a:path w="3994784" h="2794000">
                  <a:moveTo>
                    <a:pt x="397525" y="0"/>
                  </a:moveTo>
                  <a:lnTo>
                    <a:pt x="386143" y="0"/>
                  </a:lnTo>
                  <a:lnTo>
                    <a:pt x="390104" y="12700"/>
                  </a:lnTo>
                  <a:lnTo>
                    <a:pt x="399173" y="12700"/>
                  </a:lnTo>
                  <a:lnTo>
                    <a:pt x="397525" y="0"/>
                  </a:lnTo>
                  <a:close/>
                </a:path>
                <a:path w="3994784" h="2794000">
                  <a:moveTo>
                    <a:pt x="441736" y="0"/>
                  </a:moveTo>
                  <a:lnTo>
                    <a:pt x="437975" y="12700"/>
                  </a:lnTo>
                  <a:lnTo>
                    <a:pt x="447103" y="12700"/>
                  </a:lnTo>
                  <a:lnTo>
                    <a:pt x="441736" y="0"/>
                  </a:lnTo>
                  <a:close/>
                </a:path>
                <a:path w="3994784" h="2794000">
                  <a:moveTo>
                    <a:pt x="488129" y="0"/>
                  </a:moveTo>
                  <a:lnTo>
                    <a:pt x="480131" y="12700"/>
                  </a:lnTo>
                  <a:lnTo>
                    <a:pt x="493196" y="12700"/>
                  </a:lnTo>
                  <a:lnTo>
                    <a:pt x="488129"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pic>
          <p:nvPicPr>
            <p:cNvPr id="6" name="object 6"/>
            <p:cNvPicPr/>
            <p:nvPr/>
          </p:nvPicPr>
          <p:blipFill>
            <a:blip r:embed="rId4" cstate="screen">
              <a:extLst>
                <a:ext uri="{28A0092B-C50C-407E-A947-70E740481C1C}">
                  <a14:useLocalDpi xmlns:a14="http://schemas.microsoft.com/office/drawing/2010/main"/>
                </a:ext>
              </a:extLst>
            </a:blip>
            <a:stretch>
              <a:fillRect/>
            </a:stretch>
          </p:blipFill>
          <p:spPr>
            <a:xfrm>
              <a:off x="10507250" y="6805134"/>
              <a:ext cx="245084" cy="208280"/>
            </a:xfrm>
            <a:prstGeom prst="rect">
              <a:avLst/>
            </a:prstGeom>
          </p:spPr>
        </p:pic>
      </p:grpSp>
      <p:sp>
        <p:nvSpPr>
          <p:cNvPr id="7" name="object 7"/>
          <p:cNvSpPr txBox="1"/>
          <p:nvPr/>
        </p:nvSpPr>
        <p:spPr>
          <a:xfrm>
            <a:off x="1796688" y="1842915"/>
            <a:ext cx="2788552" cy="398587"/>
          </a:xfrm>
          <a:prstGeom prst="rect">
            <a:avLst/>
          </a:prstGeom>
        </p:spPr>
        <p:txBody>
          <a:bodyPr vert="horz" wrap="square" lIns="0" tIns="7763" rIns="0" bIns="0" rtlCol="0">
            <a:spAutoFit/>
          </a:bodyPr>
          <a:lstStyle/>
          <a:p>
            <a:pPr marL="5971" defTabSz="429951">
              <a:spcBef>
                <a:spcPts val="61"/>
              </a:spcBef>
            </a:pPr>
            <a:r>
              <a:rPr sz="2539" b="1" kern="0" spc="-5" dirty="0">
                <a:solidFill>
                  <a:srgbClr val="FF2600"/>
                </a:solidFill>
                <a:latin typeface="游ゴシック"/>
                <a:cs typeface="游ゴシック"/>
              </a:rPr>
              <a:t>ここをクリック</a:t>
            </a:r>
            <a:endParaRPr sz="2539" kern="0" dirty="0">
              <a:solidFill>
                <a:sysClr val="windowText" lastClr="000000"/>
              </a:solidFill>
              <a:latin typeface="游ゴシック"/>
              <a:cs typeface="游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13053" y="1"/>
            <a:ext cx="8718647" cy="6348053"/>
            <a:chOff x="0" y="0"/>
            <a:chExt cx="18543270" cy="135013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0"/>
              <a:ext cx="18542951" cy="13500798"/>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9809253" y="10981346"/>
              <a:ext cx="5131220" cy="751840"/>
            </a:xfrm>
            <a:prstGeom prst="rect">
              <a:avLst/>
            </a:prstGeom>
          </p:spPr>
        </p:pic>
        <p:sp>
          <p:nvSpPr>
            <p:cNvPr id="5" name="object 5"/>
            <p:cNvSpPr/>
            <p:nvPr/>
          </p:nvSpPr>
          <p:spPr>
            <a:xfrm>
              <a:off x="8663505" y="7578437"/>
              <a:ext cx="3385185" cy="3060700"/>
            </a:xfrm>
            <a:custGeom>
              <a:avLst/>
              <a:gdLst/>
              <a:ahLst/>
              <a:cxnLst/>
              <a:rect l="l" t="t" r="r" b="b"/>
              <a:pathLst>
                <a:path w="3385184" h="3060700">
                  <a:moveTo>
                    <a:pt x="3372295" y="3022601"/>
                  </a:moveTo>
                  <a:lnTo>
                    <a:pt x="3348305" y="3022601"/>
                  </a:lnTo>
                  <a:lnTo>
                    <a:pt x="3350024" y="3035301"/>
                  </a:lnTo>
                  <a:lnTo>
                    <a:pt x="3335076" y="3035301"/>
                  </a:lnTo>
                  <a:lnTo>
                    <a:pt x="3338159" y="3048001"/>
                  </a:lnTo>
                  <a:lnTo>
                    <a:pt x="3339971" y="3060701"/>
                  </a:lnTo>
                  <a:lnTo>
                    <a:pt x="3380989" y="3060701"/>
                  </a:lnTo>
                  <a:lnTo>
                    <a:pt x="3384773" y="3048001"/>
                  </a:lnTo>
                  <a:lnTo>
                    <a:pt x="3366958" y="3048001"/>
                  </a:lnTo>
                  <a:lnTo>
                    <a:pt x="3362674" y="3035301"/>
                  </a:lnTo>
                  <a:lnTo>
                    <a:pt x="3372295" y="3022601"/>
                  </a:lnTo>
                  <a:close/>
                </a:path>
                <a:path w="3385184" h="3060700">
                  <a:moveTo>
                    <a:pt x="3378217" y="3035301"/>
                  </a:moveTo>
                  <a:lnTo>
                    <a:pt x="3372870" y="3048001"/>
                  </a:lnTo>
                  <a:lnTo>
                    <a:pt x="3384773" y="3048001"/>
                  </a:lnTo>
                  <a:lnTo>
                    <a:pt x="3378217" y="3035301"/>
                  </a:lnTo>
                  <a:close/>
                </a:path>
                <a:path w="3385184" h="3060700">
                  <a:moveTo>
                    <a:pt x="3374058" y="2997201"/>
                  </a:moveTo>
                  <a:lnTo>
                    <a:pt x="3345530" y="2997201"/>
                  </a:lnTo>
                  <a:lnTo>
                    <a:pt x="3341677" y="3009901"/>
                  </a:lnTo>
                  <a:lnTo>
                    <a:pt x="3328030" y="3009901"/>
                  </a:lnTo>
                  <a:lnTo>
                    <a:pt x="3332351" y="3022601"/>
                  </a:lnTo>
                  <a:lnTo>
                    <a:pt x="3376600" y="3022601"/>
                  </a:lnTo>
                  <a:lnTo>
                    <a:pt x="3375832" y="3009901"/>
                  </a:lnTo>
                  <a:lnTo>
                    <a:pt x="3374058" y="2997201"/>
                  </a:lnTo>
                  <a:close/>
                </a:path>
                <a:path w="3385184" h="3060700">
                  <a:moveTo>
                    <a:pt x="3332851" y="2997201"/>
                  </a:moveTo>
                  <a:lnTo>
                    <a:pt x="3331167" y="2997201"/>
                  </a:lnTo>
                  <a:lnTo>
                    <a:pt x="3328061" y="3009901"/>
                  </a:lnTo>
                  <a:lnTo>
                    <a:pt x="3334444" y="3009901"/>
                  </a:lnTo>
                  <a:lnTo>
                    <a:pt x="3332851" y="2997201"/>
                  </a:lnTo>
                  <a:close/>
                </a:path>
                <a:path w="3385184" h="3060700">
                  <a:moveTo>
                    <a:pt x="3358289" y="2984501"/>
                  </a:moveTo>
                  <a:lnTo>
                    <a:pt x="3334973" y="2984501"/>
                  </a:lnTo>
                  <a:lnTo>
                    <a:pt x="3339592" y="2997201"/>
                  </a:lnTo>
                  <a:lnTo>
                    <a:pt x="3355377" y="2997201"/>
                  </a:lnTo>
                  <a:lnTo>
                    <a:pt x="3358289" y="2984501"/>
                  </a:lnTo>
                  <a:close/>
                </a:path>
                <a:path w="3385184" h="3060700">
                  <a:moveTo>
                    <a:pt x="3364005" y="2971801"/>
                  </a:moveTo>
                  <a:lnTo>
                    <a:pt x="3322453" y="2971801"/>
                  </a:lnTo>
                  <a:lnTo>
                    <a:pt x="3322499" y="2984501"/>
                  </a:lnTo>
                  <a:lnTo>
                    <a:pt x="3365056" y="2984501"/>
                  </a:lnTo>
                  <a:lnTo>
                    <a:pt x="3364005" y="2971801"/>
                  </a:lnTo>
                  <a:close/>
                </a:path>
                <a:path w="3385184" h="3060700">
                  <a:moveTo>
                    <a:pt x="3345727" y="2946401"/>
                  </a:moveTo>
                  <a:lnTo>
                    <a:pt x="3327343" y="2946401"/>
                  </a:lnTo>
                  <a:lnTo>
                    <a:pt x="3331050" y="2959101"/>
                  </a:lnTo>
                  <a:lnTo>
                    <a:pt x="3328430" y="2971801"/>
                  </a:lnTo>
                  <a:lnTo>
                    <a:pt x="3356140" y="2971801"/>
                  </a:lnTo>
                  <a:lnTo>
                    <a:pt x="3350227" y="2959101"/>
                  </a:lnTo>
                  <a:lnTo>
                    <a:pt x="3345727" y="2946401"/>
                  </a:lnTo>
                  <a:close/>
                </a:path>
                <a:path w="3385184" h="3060700">
                  <a:moveTo>
                    <a:pt x="3356462" y="2921001"/>
                  </a:moveTo>
                  <a:lnTo>
                    <a:pt x="3312399" y="2921001"/>
                  </a:lnTo>
                  <a:lnTo>
                    <a:pt x="3312540" y="2933701"/>
                  </a:lnTo>
                  <a:lnTo>
                    <a:pt x="3313447" y="2946401"/>
                  </a:lnTo>
                  <a:lnTo>
                    <a:pt x="3351968" y="2946401"/>
                  </a:lnTo>
                  <a:lnTo>
                    <a:pt x="3344456" y="2933701"/>
                  </a:lnTo>
                  <a:lnTo>
                    <a:pt x="3355658" y="2933701"/>
                  </a:lnTo>
                  <a:lnTo>
                    <a:pt x="3356462" y="2921001"/>
                  </a:lnTo>
                  <a:close/>
                </a:path>
                <a:path w="3385184" h="3060700">
                  <a:moveTo>
                    <a:pt x="3354043" y="2908301"/>
                  </a:moveTo>
                  <a:lnTo>
                    <a:pt x="3312525" y="2908301"/>
                  </a:lnTo>
                  <a:lnTo>
                    <a:pt x="3312456" y="2921001"/>
                  </a:lnTo>
                  <a:lnTo>
                    <a:pt x="3357229" y="2921001"/>
                  </a:lnTo>
                  <a:lnTo>
                    <a:pt x="3354043" y="2908301"/>
                  </a:lnTo>
                  <a:close/>
                </a:path>
                <a:path w="3385184" h="3060700">
                  <a:moveTo>
                    <a:pt x="3340373" y="2870201"/>
                  </a:moveTo>
                  <a:lnTo>
                    <a:pt x="3302987" y="2870201"/>
                  </a:lnTo>
                  <a:lnTo>
                    <a:pt x="3304678" y="2882901"/>
                  </a:lnTo>
                  <a:lnTo>
                    <a:pt x="3305286" y="2882901"/>
                  </a:lnTo>
                  <a:lnTo>
                    <a:pt x="3305782" y="2895601"/>
                  </a:lnTo>
                  <a:lnTo>
                    <a:pt x="3325580" y="2895601"/>
                  </a:lnTo>
                  <a:lnTo>
                    <a:pt x="3330021" y="2908301"/>
                  </a:lnTo>
                  <a:lnTo>
                    <a:pt x="3340256" y="2908301"/>
                  </a:lnTo>
                  <a:lnTo>
                    <a:pt x="3346287" y="2895601"/>
                  </a:lnTo>
                  <a:lnTo>
                    <a:pt x="3344222" y="2882901"/>
                  </a:lnTo>
                  <a:lnTo>
                    <a:pt x="3340373" y="2870201"/>
                  </a:lnTo>
                  <a:close/>
                </a:path>
                <a:path w="3385184" h="3060700">
                  <a:moveTo>
                    <a:pt x="3324866" y="2857501"/>
                  </a:moveTo>
                  <a:lnTo>
                    <a:pt x="3296648" y="2857501"/>
                  </a:lnTo>
                  <a:lnTo>
                    <a:pt x="3299761" y="2870201"/>
                  </a:lnTo>
                  <a:lnTo>
                    <a:pt x="3319723" y="2870201"/>
                  </a:lnTo>
                  <a:lnTo>
                    <a:pt x="3324866" y="2857501"/>
                  </a:lnTo>
                  <a:close/>
                </a:path>
                <a:path w="3385184" h="3060700">
                  <a:moveTo>
                    <a:pt x="3334862" y="2844801"/>
                  </a:moveTo>
                  <a:lnTo>
                    <a:pt x="3299307" y="2844801"/>
                  </a:lnTo>
                  <a:lnTo>
                    <a:pt x="3301967" y="2857501"/>
                  </a:lnTo>
                  <a:lnTo>
                    <a:pt x="3331210" y="2857501"/>
                  </a:lnTo>
                  <a:lnTo>
                    <a:pt x="3334862" y="2844801"/>
                  </a:lnTo>
                  <a:close/>
                </a:path>
                <a:path w="3385184" h="3060700">
                  <a:moveTo>
                    <a:pt x="3317867" y="2806701"/>
                  </a:moveTo>
                  <a:lnTo>
                    <a:pt x="3305206" y="2806701"/>
                  </a:lnTo>
                  <a:lnTo>
                    <a:pt x="3304842" y="2819401"/>
                  </a:lnTo>
                  <a:lnTo>
                    <a:pt x="3299052" y="2819401"/>
                  </a:lnTo>
                  <a:lnTo>
                    <a:pt x="3288402" y="2832101"/>
                  </a:lnTo>
                  <a:lnTo>
                    <a:pt x="3294615" y="2844801"/>
                  </a:lnTo>
                  <a:lnTo>
                    <a:pt x="3334065" y="2844801"/>
                  </a:lnTo>
                  <a:lnTo>
                    <a:pt x="3329669" y="2832101"/>
                  </a:lnTo>
                  <a:lnTo>
                    <a:pt x="3317859" y="2832101"/>
                  </a:lnTo>
                  <a:lnTo>
                    <a:pt x="3324460" y="2819401"/>
                  </a:lnTo>
                  <a:lnTo>
                    <a:pt x="3317867" y="2806701"/>
                  </a:lnTo>
                  <a:close/>
                </a:path>
                <a:path w="3385184" h="3060700">
                  <a:moveTo>
                    <a:pt x="3322287" y="2794000"/>
                  </a:moveTo>
                  <a:lnTo>
                    <a:pt x="3280233" y="2794000"/>
                  </a:lnTo>
                  <a:lnTo>
                    <a:pt x="3282813" y="2806701"/>
                  </a:lnTo>
                  <a:lnTo>
                    <a:pt x="3286800" y="2819401"/>
                  </a:lnTo>
                  <a:lnTo>
                    <a:pt x="3292322" y="2806701"/>
                  </a:lnTo>
                  <a:lnTo>
                    <a:pt x="3317867" y="2806701"/>
                  </a:lnTo>
                  <a:lnTo>
                    <a:pt x="3322287" y="2794000"/>
                  </a:lnTo>
                  <a:close/>
                </a:path>
                <a:path w="3385184" h="3060700">
                  <a:moveTo>
                    <a:pt x="3318025" y="2781300"/>
                  </a:moveTo>
                  <a:lnTo>
                    <a:pt x="3291386" y="2781300"/>
                  </a:lnTo>
                  <a:lnTo>
                    <a:pt x="3284006" y="2794000"/>
                  </a:lnTo>
                  <a:lnTo>
                    <a:pt x="3309541" y="2794000"/>
                  </a:lnTo>
                  <a:lnTo>
                    <a:pt x="3318025" y="2781300"/>
                  </a:lnTo>
                  <a:close/>
                </a:path>
                <a:path w="3385184" h="3060700">
                  <a:moveTo>
                    <a:pt x="3318025" y="2781300"/>
                  </a:moveTo>
                  <a:lnTo>
                    <a:pt x="3309541" y="2794000"/>
                  </a:lnTo>
                  <a:lnTo>
                    <a:pt x="3317109" y="2794000"/>
                  </a:lnTo>
                  <a:lnTo>
                    <a:pt x="3318413" y="2782007"/>
                  </a:lnTo>
                  <a:lnTo>
                    <a:pt x="3318025" y="2781300"/>
                  </a:lnTo>
                  <a:close/>
                </a:path>
                <a:path w="3385184" h="3060700">
                  <a:moveTo>
                    <a:pt x="3318413" y="2782007"/>
                  </a:moveTo>
                  <a:lnTo>
                    <a:pt x="3317109" y="2794000"/>
                  </a:lnTo>
                  <a:lnTo>
                    <a:pt x="3324994" y="2794000"/>
                  </a:lnTo>
                  <a:lnTo>
                    <a:pt x="3318413" y="2782007"/>
                  </a:lnTo>
                  <a:close/>
                </a:path>
                <a:path w="3385184" h="3060700">
                  <a:moveTo>
                    <a:pt x="3321310" y="2768600"/>
                  </a:moveTo>
                  <a:lnTo>
                    <a:pt x="3317349" y="2781300"/>
                  </a:lnTo>
                  <a:lnTo>
                    <a:pt x="3318025" y="2781300"/>
                  </a:lnTo>
                  <a:lnTo>
                    <a:pt x="3318413" y="2782007"/>
                  </a:lnTo>
                  <a:lnTo>
                    <a:pt x="3318489" y="2781300"/>
                  </a:lnTo>
                  <a:lnTo>
                    <a:pt x="3321310" y="2768600"/>
                  </a:lnTo>
                  <a:close/>
                </a:path>
                <a:path w="3385184" h="3060700">
                  <a:moveTo>
                    <a:pt x="3301974" y="2768600"/>
                  </a:moveTo>
                  <a:lnTo>
                    <a:pt x="3277209" y="2768600"/>
                  </a:lnTo>
                  <a:lnTo>
                    <a:pt x="3281932" y="2781300"/>
                  </a:lnTo>
                  <a:lnTo>
                    <a:pt x="3302825" y="2781300"/>
                  </a:lnTo>
                  <a:lnTo>
                    <a:pt x="3301974" y="2768600"/>
                  </a:lnTo>
                  <a:close/>
                </a:path>
                <a:path w="3385184" h="3060700">
                  <a:moveTo>
                    <a:pt x="3309347" y="2755900"/>
                  </a:moveTo>
                  <a:lnTo>
                    <a:pt x="3272266" y="2755900"/>
                  </a:lnTo>
                  <a:lnTo>
                    <a:pt x="3274618" y="2768600"/>
                  </a:lnTo>
                  <a:lnTo>
                    <a:pt x="3308237" y="2768600"/>
                  </a:lnTo>
                  <a:lnTo>
                    <a:pt x="3309347" y="2755900"/>
                  </a:lnTo>
                  <a:close/>
                </a:path>
                <a:path w="3385184" h="3060700">
                  <a:moveTo>
                    <a:pt x="3272571" y="2743200"/>
                  </a:moveTo>
                  <a:lnTo>
                    <a:pt x="3271030" y="2743200"/>
                  </a:lnTo>
                  <a:lnTo>
                    <a:pt x="3270842" y="2755900"/>
                  </a:lnTo>
                  <a:lnTo>
                    <a:pt x="3284902" y="2755900"/>
                  </a:lnTo>
                  <a:lnTo>
                    <a:pt x="3272571" y="2743200"/>
                  </a:lnTo>
                  <a:close/>
                </a:path>
                <a:path w="3385184" h="3060700">
                  <a:moveTo>
                    <a:pt x="3307330" y="2743200"/>
                  </a:moveTo>
                  <a:lnTo>
                    <a:pt x="3289777" y="2743200"/>
                  </a:lnTo>
                  <a:lnTo>
                    <a:pt x="3287397" y="2755900"/>
                  </a:lnTo>
                  <a:lnTo>
                    <a:pt x="3309822" y="2755900"/>
                  </a:lnTo>
                  <a:lnTo>
                    <a:pt x="3307330" y="2743200"/>
                  </a:lnTo>
                  <a:close/>
                </a:path>
                <a:path w="3385184" h="3060700">
                  <a:moveTo>
                    <a:pt x="3294598" y="2730500"/>
                  </a:moveTo>
                  <a:lnTo>
                    <a:pt x="3262677" y="2730500"/>
                  </a:lnTo>
                  <a:lnTo>
                    <a:pt x="3268926" y="2743200"/>
                  </a:lnTo>
                  <a:lnTo>
                    <a:pt x="3293694" y="2743200"/>
                  </a:lnTo>
                  <a:lnTo>
                    <a:pt x="3294598" y="2730500"/>
                  </a:lnTo>
                  <a:close/>
                </a:path>
                <a:path w="3385184" h="3060700">
                  <a:moveTo>
                    <a:pt x="3290654" y="2692400"/>
                  </a:moveTo>
                  <a:lnTo>
                    <a:pt x="3254753" y="2692400"/>
                  </a:lnTo>
                  <a:lnTo>
                    <a:pt x="3258149" y="2705100"/>
                  </a:lnTo>
                  <a:lnTo>
                    <a:pt x="3262052" y="2717800"/>
                  </a:lnTo>
                  <a:lnTo>
                    <a:pt x="3264884" y="2717800"/>
                  </a:lnTo>
                  <a:lnTo>
                    <a:pt x="3267333" y="2730500"/>
                  </a:lnTo>
                  <a:lnTo>
                    <a:pt x="3301215" y="2730500"/>
                  </a:lnTo>
                  <a:lnTo>
                    <a:pt x="3300372" y="2717800"/>
                  </a:lnTo>
                  <a:lnTo>
                    <a:pt x="3299057" y="2705100"/>
                  </a:lnTo>
                  <a:lnTo>
                    <a:pt x="3294601" y="2705100"/>
                  </a:lnTo>
                  <a:lnTo>
                    <a:pt x="3290654" y="2692400"/>
                  </a:lnTo>
                  <a:close/>
                </a:path>
                <a:path w="3385184" h="3060700">
                  <a:moveTo>
                    <a:pt x="3283662" y="2667000"/>
                  </a:moveTo>
                  <a:lnTo>
                    <a:pt x="3247220" y="2667000"/>
                  </a:lnTo>
                  <a:lnTo>
                    <a:pt x="3250548" y="2692400"/>
                  </a:lnTo>
                  <a:lnTo>
                    <a:pt x="3260458" y="2679700"/>
                  </a:lnTo>
                  <a:lnTo>
                    <a:pt x="3286338" y="2679700"/>
                  </a:lnTo>
                  <a:lnTo>
                    <a:pt x="3283662" y="2667000"/>
                  </a:lnTo>
                  <a:close/>
                </a:path>
                <a:path w="3385184" h="3060700">
                  <a:moveTo>
                    <a:pt x="3285701" y="2679700"/>
                  </a:moveTo>
                  <a:lnTo>
                    <a:pt x="3261836" y="2679700"/>
                  </a:lnTo>
                  <a:lnTo>
                    <a:pt x="3253675" y="2692400"/>
                  </a:lnTo>
                  <a:lnTo>
                    <a:pt x="3283717" y="2692400"/>
                  </a:lnTo>
                  <a:lnTo>
                    <a:pt x="3285701" y="2679700"/>
                  </a:lnTo>
                  <a:close/>
                </a:path>
                <a:path w="3385184" h="3060700">
                  <a:moveTo>
                    <a:pt x="3286338" y="2679700"/>
                  </a:moveTo>
                  <a:lnTo>
                    <a:pt x="3285701" y="2679700"/>
                  </a:lnTo>
                  <a:lnTo>
                    <a:pt x="3289014" y="2692400"/>
                  </a:lnTo>
                  <a:lnTo>
                    <a:pt x="3286338" y="2679700"/>
                  </a:lnTo>
                  <a:close/>
                </a:path>
                <a:path w="3385184" h="3060700">
                  <a:moveTo>
                    <a:pt x="3271845" y="2654300"/>
                  </a:moveTo>
                  <a:lnTo>
                    <a:pt x="3252392" y="2654300"/>
                  </a:lnTo>
                  <a:lnTo>
                    <a:pt x="3255748" y="2667000"/>
                  </a:lnTo>
                  <a:lnTo>
                    <a:pt x="3273707" y="2667000"/>
                  </a:lnTo>
                  <a:lnTo>
                    <a:pt x="3271845" y="2654300"/>
                  </a:lnTo>
                  <a:close/>
                </a:path>
                <a:path w="3385184" h="3060700">
                  <a:moveTo>
                    <a:pt x="3276198" y="2628900"/>
                  </a:moveTo>
                  <a:lnTo>
                    <a:pt x="3269926" y="2628900"/>
                  </a:lnTo>
                  <a:lnTo>
                    <a:pt x="3263454" y="2641600"/>
                  </a:lnTo>
                  <a:lnTo>
                    <a:pt x="3240532" y="2641600"/>
                  </a:lnTo>
                  <a:lnTo>
                    <a:pt x="3240889" y="2654300"/>
                  </a:lnTo>
                  <a:lnTo>
                    <a:pt x="3282587" y="2654300"/>
                  </a:lnTo>
                  <a:lnTo>
                    <a:pt x="3279334" y="2641600"/>
                  </a:lnTo>
                  <a:lnTo>
                    <a:pt x="3276198" y="2628900"/>
                  </a:lnTo>
                  <a:close/>
                </a:path>
                <a:path w="3385184" h="3060700">
                  <a:moveTo>
                    <a:pt x="3241903" y="2628900"/>
                  </a:moveTo>
                  <a:lnTo>
                    <a:pt x="3235128" y="2628900"/>
                  </a:lnTo>
                  <a:lnTo>
                    <a:pt x="3236016" y="2641600"/>
                  </a:lnTo>
                  <a:lnTo>
                    <a:pt x="3239873" y="2641600"/>
                  </a:lnTo>
                  <a:lnTo>
                    <a:pt x="3241903" y="2628900"/>
                  </a:lnTo>
                  <a:close/>
                </a:path>
                <a:path w="3385184" h="3060700">
                  <a:moveTo>
                    <a:pt x="3260226" y="2628900"/>
                  </a:moveTo>
                  <a:lnTo>
                    <a:pt x="3247372" y="2628900"/>
                  </a:lnTo>
                  <a:lnTo>
                    <a:pt x="3240235" y="2641600"/>
                  </a:lnTo>
                  <a:lnTo>
                    <a:pt x="3263454" y="2641600"/>
                  </a:lnTo>
                  <a:lnTo>
                    <a:pt x="3260226" y="2628900"/>
                  </a:lnTo>
                  <a:close/>
                </a:path>
                <a:path w="3385184" h="3060700">
                  <a:moveTo>
                    <a:pt x="3270367" y="2616200"/>
                  </a:moveTo>
                  <a:lnTo>
                    <a:pt x="3237444" y="2616200"/>
                  </a:lnTo>
                  <a:lnTo>
                    <a:pt x="3234300" y="2628900"/>
                  </a:lnTo>
                  <a:lnTo>
                    <a:pt x="3269389" y="2628900"/>
                  </a:lnTo>
                  <a:lnTo>
                    <a:pt x="3270367" y="2616200"/>
                  </a:lnTo>
                  <a:close/>
                </a:path>
                <a:path w="3385184" h="3060700">
                  <a:moveTo>
                    <a:pt x="3249445" y="2578100"/>
                  </a:moveTo>
                  <a:lnTo>
                    <a:pt x="3221079" y="2578100"/>
                  </a:lnTo>
                  <a:lnTo>
                    <a:pt x="3223280" y="2590800"/>
                  </a:lnTo>
                  <a:lnTo>
                    <a:pt x="3226954" y="2616200"/>
                  </a:lnTo>
                  <a:lnTo>
                    <a:pt x="3256513" y="2616200"/>
                  </a:lnTo>
                  <a:lnTo>
                    <a:pt x="3255631" y="2603500"/>
                  </a:lnTo>
                  <a:lnTo>
                    <a:pt x="3262094" y="2603500"/>
                  </a:lnTo>
                  <a:lnTo>
                    <a:pt x="3262517" y="2590800"/>
                  </a:lnTo>
                  <a:lnTo>
                    <a:pt x="3247773" y="2590800"/>
                  </a:lnTo>
                  <a:lnTo>
                    <a:pt x="3249445" y="2578100"/>
                  </a:lnTo>
                  <a:close/>
                </a:path>
                <a:path w="3385184" h="3060700">
                  <a:moveTo>
                    <a:pt x="3269011" y="2603500"/>
                  </a:moveTo>
                  <a:lnTo>
                    <a:pt x="3256513" y="2616200"/>
                  </a:lnTo>
                  <a:lnTo>
                    <a:pt x="3269601" y="2616200"/>
                  </a:lnTo>
                  <a:lnTo>
                    <a:pt x="3269011" y="2603500"/>
                  </a:lnTo>
                  <a:close/>
                </a:path>
                <a:path w="3385184" h="3060700">
                  <a:moveTo>
                    <a:pt x="3258181" y="2578100"/>
                  </a:moveTo>
                  <a:lnTo>
                    <a:pt x="3254144" y="2578100"/>
                  </a:lnTo>
                  <a:lnTo>
                    <a:pt x="3247773" y="2590800"/>
                  </a:lnTo>
                  <a:lnTo>
                    <a:pt x="3262910" y="2590800"/>
                  </a:lnTo>
                  <a:lnTo>
                    <a:pt x="3258181" y="2578100"/>
                  </a:lnTo>
                  <a:close/>
                </a:path>
                <a:path w="3385184" h="3060700">
                  <a:moveTo>
                    <a:pt x="3256446" y="2565400"/>
                  </a:moveTo>
                  <a:lnTo>
                    <a:pt x="3214179" y="2565400"/>
                  </a:lnTo>
                  <a:lnTo>
                    <a:pt x="3220522" y="2578100"/>
                  </a:lnTo>
                  <a:lnTo>
                    <a:pt x="3251145" y="2578100"/>
                  </a:lnTo>
                  <a:lnTo>
                    <a:pt x="3256446" y="2565400"/>
                  </a:lnTo>
                  <a:close/>
                </a:path>
                <a:path w="3385184" h="3060700">
                  <a:moveTo>
                    <a:pt x="3245407" y="2540000"/>
                  </a:moveTo>
                  <a:lnTo>
                    <a:pt x="3210358" y="2540000"/>
                  </a:lnTo>
                  <a:lnTo>
                    <a:pt x="3209867" y="2552700"/>
                  </a:lnTo>
                  <a:lnTo>
                    <a:pt x="3210855" y="2565400"/>
                  </a:lnTo>
                  <a:lnTo>
                    <a:pt x="3242796" y="2565400"/>
                  </a:lnTo>
                  <a:lnTo>
                    <a:pt x="3240776" y="2552700"/>
                  </a:lnTo>
                  <a:lnTo>
                    <a:pt x="3245834" y="2552700"/>
                  </a:lnTo>
                  <a:lnTo>
                    <a:pt x="3245407" y="2540000"/>
                  </a:lnTo>
                  <a:close/>
                </a:path>
                <a:path w="3385184" h="3060700">
                  <a:moveTo>
                    <a:pt x="3251282" y="2552700"/>
                  </a:moveTo>
                  <a:lnTo>
                    <a:pt x="3246094" y="2565400"/>
                  </a:lnTo>
                  <a:lnTo>
                    <a:pt x="3253820" y="2565400"/>
                  </a:lnTo>
                  <a:lnTo>
                    <a:pt x="3251282" y="2552700"/>
                  </a:lnTo>
                  <a:close/>
                </a:path>
                <a:path w="3385184" h="3060700">
                  <a:moveTo>
                    <a:pt x="3212937" y="2527300"/>
                  </a:moveTo>
                  <a:lnTo>
                    <a:pt x="3197566" y="2527300"/>
                  </a:lnTo>
                  <a:lnTo>
                    <a:pt x="3205793" y="2540000"/>
                  </a:lnTo>
                  <a:lnTo>
                    <a:pt x="3211473" y="2540000"/>
                  </a:lnTo>
                  <a:lnTo>
                    <a:pt x="3212937" y="2527300"/>
                  </a:lnTo>
                  <a:close/>
                </a:path>
                <a:path w="3385184" h="3060700">
                  <a:moveTo>
                    <a:pt x="3212937" y="2527300"/>
                  </a:moveTo>
                  <a:lnTo>
                    <a:pt x="3211473" y="2540000"/>
                  </a:lnTo>
                  <a:lnTo>
                    <a:pt x="3222441" y="2540000"/>
                  </a:lnTo>
                  <a:lnTo>
                    <a:pt x="3222593" y="2539879"/>
                  </a:lnTo>
                  <a:lnTo>
                    <a:pt x="3212937" y="2527300"/>
                  </a:lnTo>
                  <a:close/>
                </a:path>
                <a:path w="3385184" h="3060700">
                  <a:moveTo>
                    <a:pt x="3222593" y="2539879"/>
                  </a:moveTo>
                  <a:lnTo>
                    <a:pt x="3222441" y="2540000"/>
                  </a:lnTo>
                  <a:lnTo>
                    <a:pt x="3222686" y="2540000"/>
                  </a:lnTo>
                  <a:close/>
                </a:path>
                <a:path w="3385184" h="3060700">
                  <a:moveTo>
                    <a:pt x="3242456" y="2527300"/>
                  </a:moveTo>
                  <a:lnTo>
                    <a:pt x="3239337" y="2527300"/>
                  </a:lnTo>
                  <a:lnTo>
                    <a:pt x="3236099" y="2540000"/>
                  </a:lnTo>
                  <a:lnTo>
                    <a:pt x="3245036" y="2540000"/>
                  </a:lnTo>
                  <a:lnTo>
                    <a:pt x="3242456" y="2527300"/>
                  </a:lnTo>
                  <a:close/>
                </a:path>
                <a:path w="3385184" h="3060700">
                  <a:moveTo>
                    <a:pt x="3241214" y="2514600"/>
                  </a:moveTo>
                  <a:lnTo>
                    <a:pt x="3190697" y="2514600"/>
                  </a:lnTo>
                  <a:lnTo>
                    <a:pt x="3194972" y="2527300"/>
                  </a:lnTo>
                  <a:lnTo>
                    <a:pt x="3212937" y="2527300"/>
                  </a:lnTo>
                  <a:lnTo>
                    <a:pt x="3222593" y="2539879"/>
                  </a:lnTo>
                  <a:lnTo>
                    <a:pt x="3238399" y="2527300"/>
                  </a:lnTo>
                  <a:lnTo>
                    <a:pt x="3241214" y="2514600"/>
                  </a:lnTo>
                  <a:close/>
                </a:path>
                <a:path w="3385184" h="3060700">
                  <a:moveTo>
                    <a:pt x="3228312" y="2476500"/>
                  </a:moveTo>
                  <a:lnTo>
                    <a:pt x="3197747" y="2476500"/>
                  </a:lnTo>
                  <a:lnTo>
                    <a:pt x="3194767" y="2489200"/>
                  </a:lnTo>
                  <a:lnTo>
                    <a:pt x="3181482" y="2489200"/>
                  </a:lnTo>
                  <a:lnTo>
                    <a:pt x="3187075" y="2501900"/>
                  </a:lnTo>
                  <a:lnTo>
                    <a:pt x="3200928" y="2501900"/>
                  </a:lnTo>
                  <a:lnTo>
                    <a:pt x="3207072" y="2514600"/>
                  </a:lnTo>
                  <a:lnTo>
                    <a:pt x="3218432" y="2514600"/>
                  </a:lnTo>
                  <a:lnTo>
                    <a:pt x="3226545" y="2501900"/>
                  </a:lnTo>
                  <a:lnTo>
                    <a:pt x="3230136" y="2489200"/>
                  </a:lnTo>
                  <a:lnTo>
                    <a:pt x="3228312" y="2476500"/>
                  </a:lnTo>
                  <a:close/>
                </a:path>
                <a:path w="3385184" h="3060700">
                  <a:moveTo>
                    <a:pt x="3183693" y="2476500"/>
                  </a:moveTo>
                  <a:lnTo>
                    <a:pt x="3181055" y="2489200"/>
                  </a:lnTo>
                  <a:lnTo>
                    <a:pt x="3185547" y="2489200"/>
                  </a:lnTo>
                  <a:lnTo>
                    <a:pt x="3183693" y="2476500"/>
                  </a:lnTo>
                  <a:close/>
                </a:path>
                <a:path w="3385184" h="3060700">
                  <a:moveTo>
                    <a:pt x="3209277" y="2463800"/>
                  </a:moveTo>
                  <a:lnTo>
                    <a:pt x="3185876" y="2463800"/>
                  </a:lnTo>
                  <a:lnTo>
                    <a:pt x="3191100" y="2476500"/>
                  </a:lnTo>
                  <a:lnTo>
                    <a:pt x="3206910" y="2476500"/>
                  </a:lnTo>
                  <a:lnTo>
                    <a:pt x="3209277" y="2463800"/>
                  </a:lnTo>
                  <a:close/>
                </a:path>
                <a:path w="3385184" h="3060700">
                  <a:moveTo>
                    <a:pt x="3211527" y="2463800"/>
                  </a:moveTo>
                  <a:lnTo>
                    <a:pt x="3206910" y="2476500"/>
                  </a:lnTo>
                  <a:lnTo>
                    <a:pt x="3215462" y="2476500"/>
                  </a:lnTo>
                  <a:lnTo>
                    <a:pt x="3211527" y="2463800"/>
                  </a:lnTo>
                  <a:close/>
                </a:path>
                <a:path w="3385184" h="3060700">
                  <a:moveTo>
                    <a:pt x="3215138" y="2451100"/>
                  </a:moveTo>
                  <a:lnTo>
                    <a:pt x="3170942" y="2451100"/>
                  </a:lnTo>
                  <a:lnTo>
                    <a:pt x="3172707" y="2463800"/>
                  </a:lnTo>
                  <a:lnTo>
                    <a:pt x="3211526" y="2463800"/>
                  </a:lnTo>
                  <a:lnTo>
                    <a:pt x="3215138" y="2451100"/>
                  </a:lnTo>
                  <a:close/>
                </a:path>
                <a:path w="3385184" h="3060700">
                  <a:moveTo>
                    <a:pt x="3198513" y="2438400"/>
                  </a:moveTo>
                  <a:lnTo>
                    <a:pt x="3175245" y="2438400"/>
                  </a:lnTo>
                  <a:lnTo>
                    <a:pt x="3180133" y="2451100"/>
                  </a:lnTo>
                  <a:lnTo>
                    <a:pt x="3205070" y="2451100"/>
                  </a:lnTo>
                  <a:lnTo>
                    <a:pt x="3198513" y="2438400"/>
                  </a:lnTo>
                  <a:close/>
                </a:path>
                <a:path w="3385184" h="3060700">
                  <a:moveTo>
                    <a:pt x="3196285" y="2425700"/>
                  </a:moveTo>
                  <a:lnTo>
                    <a:pt x="3160648" y="2425700"/>
                  </a:lnTo>
                  <a:lnTo>
                    <a:pt x="3163304" y="2438400"/>
                  </a:lnTo>
                  <a:lnTo>
                    <a:pt x="3193431" y="2438400"/>
                  </a:lnTo>
                  <a:lnTo>
                    <a:pt x="3196285" y="2425700"/>
                  </a:lnTo>
                  <a:close/>
                </a:path>
                <a:path w="3385184" h="3060700">
                  <a:moveTo>
                    <a:pt x="3190494" y="2413000"/>
                  </a:moveTo>
                  <a:lnTo>
                    <a:pt x="3157976" y="2413000"/>
                  </a:lnTo>
                  <a:lnTo>
                    <a:pt x="3158957" y="2425700"/>
                  </a:lnTo>
                  <a:lnTo>
                    <a:pt x="3199257" y="2425700"/>
                  </a:lnTo>
                  <a:lnTo>
                    <a:pt x="3190494" y="2413000"/>
                  </a:lnTo>
                  <a:close/>
                </a:path>
                <a:path w="3385184" h="3060700">
                  <a:moveTo>
                    <a:pt x="3201613" y="2400300"/>
                  </a:moveTo>
                  <a:lnTo>
                    <a:pt x="3157067" y="2400300"/>
                  </a:lnTo>
                  <a:lnTo>
                    <a:pt x="3157452" y="2413000"/>
                  </a:lnTo>
                  <a:lnTo>
                    <a:pt x="3201489" y="2413000"/>
                  </a:lnTo>
                  <a:lnTo>
                    <a:pt x="3201613" y="2400300"/>
                  </a:lnTo>
                  <a:close/>
                </a:path>
                <a:path w="3385184" h="3060700">
                  <a:moveTo>
                    <a:pt x="3194342" y="2387600"/>
                  </a:moveTo>
                  <a:lnTo>
                    <a:pt x="3172813" y="2387600"/>
                  </a:lnTo>
                  <a:lnTo>
                    <a:pt x="3172196" y="2400300"/>
                  </a:lnTo>
                  <a:lnTo>
                    <a:pt x="3197918" y="2400300"/>
                  </a:lnTo>
                  <a:lnTo>
                    <a:pt x="3194342" y="2387600"/>
                  </a:lnTo>
                  <a:close/>
                </a:path>
                <a:path w="3385184" h="3060700">
                  <a:moveTo>
                    <a:pt x="3180029" y="2349500"/>
                  </a:moveTo>
                  <a:lnTo>
                    <a:pt x="3176840" y="2349500"/>
                  </a:lnTo>
                  <a:lnTo>
                    <a:pt x="3169247" y="2362200"/>
                  </a:lnTo>
                  <a:lnTo>
                    <a:pt x="3143756" y="2362200"/>
                  </a:lnTo>
                  <a:lnTo>
                    <a:pt x="3146069" y="2374900"/>
                  </a:lnTo>
                  <a:lnTo>
                    <a:pt x="3148054" y="2374900"/>
                  </a:lnTo>
                  <a:lnTo>
                    <a:pt x="3150705" y="2387600"/>
                  </a:lnTo>
                  <a:lnTo>
                    <a:pt x="3188774" y="2387600"/>
                  </a:lnTo>
                  <a:lnTo>
                    <a:pt x="3185053" y="2362200"/>
                  </a:lnTo>
                  <a:lnTo>
                    <a:pt x="3180029" y="2349500"/>
                  </a:lnTo>
                  <a:close/>
                </a:path>
                <a:path w="3385184" h="3060700">
                  <a:moveTo>
                    <a:pt x="3159432" y="2349500"/>
                  </a:moveTo>
                  <a:lnTo>
                    <a:pt x="3136429" y="2349500"/>
                  </a:lnTo>
                  <a:lnTo>
                    <a:pt x="3140033" y="2362200"/>
                  </a:lnTo>
                  <a:lnTo>
                    <a:pt x="3164432" y="2362200"/>
                  </a:lnTo>
                  <a:lnTo>
                    <a:pt x="3159432" y="2349500"/>
                  </a:lnTo>
                  <a:close/>
                </a:path>
                <a:path w="3385184" h="3060700">
                  <a:moveTo>
                    <a:pt x="3169732" y="2336800"/>
                  </a:moveTo>
                  <a:lnTo>
                    <a:pt x="3137380" y="2336800"/>
                  </a:lnTo>
                  <a:lnTo>
                    <a:pt x="3140787" y="2349500"/>
                  </a:lnTo>
                  <a:lnTo>
                    <a:pt x="3164229" y="2349500"/>
                  </a:lnTo>
                  <a:lnTo>
                    <a:pt x="3169732" y="2336800"/>
                  </a:lnTo>
                  <a:close/>
                </a:path>
                <a:path w="3385184" h="3060700">
                  <a:moveTo>
                    <a:pt x="3171157" y="2324100"/>
                  </a:moveTo>
                  <a:lnTo>
                    <a:pt x="3125247" y="2324100"/>
                  </a:lnTo>
                  <a:lnTo>
                    <a:pt x="3132343" y="2336800"/>
                  </a:lnTo>
                  <a:lnTo>
                    <a:pt x="3171890" y="2336800"/>
                  </a:lnTo>
                  <a:lnTo>
                    <a:pt x="3171157" y="2324100"/>
                  </a:lnTo>
                  <a:close/>
                </a:path>
                <a:path w="3385184" h="3060700">
                  <a:moveTo>
                    <a:pt x="3116180" y="2286000"/>
                  </a:moveTo>
                  <a:lnTo>
                    <a:pt x="3113094" y="2286000"/>
                  </a:lnTo>
                  <a:lnTo>
                    <a:pt x="3117887" y="2311400"/>
                  </a:lnTo>
                  <a:lnTo>
                    <a:pt x="3136413" y="2311400"/>
                  </a:lnTo>
                  <a:lnTo>
                    <a:pt x="3135060" y="2324100"/>
                  </a:lnTo>
                  <a:lnTo>
                    <a:pt x="3154002" y="2324100"/>
                  </a:lnTo>
                  <a:lnTo>
                    <a:pt x="3159863" y="2311400"/>
                  </a:lnTo>
                  <a:lnTo>
                    <a:pt x="3152462" y="2298700"/>
                  </a:lnTo>
                  <a:lnTo>
                    <a:pt x="3116323" y="2298700"/>
                  </a:lnTo>
                  <a:lnTo>
                    <a:pt x="3116180" y="2286000"/>
                  </a:lnTo>
                  <a:close/>
                </a:path>
                <a:path w="3385184" h="3060700">
                  <a:moveTo>
                    <a:pt x="3123815" y="2286000"/>
                  </a:moveTo>
                  <a:lnTo>
                    <a:pt x="3116180" y="2286000"/>
                  </a:lnTo>
                  <a:lnTo>
                    <a:pt x="3116323" y="2298700"/>
                  </a:lnTo>
                  <a:lnTo>
                    <a:pt x="3126411" y="2298700"/>
                  </a:lnTo>
                  <a:lnTo>
                    <a:pt x="3127328" y="2297142"/>
                  </a:lnTo>
                  <a:lnTo>
                    <a:pt x="3123815" y="2286000"/>
                  </a:lnTo>
                  <a:close/>
                </a:path>
                <a:path w="3385184" h="3060700">
                  <a:moveTo>
                    <a:pt x="3127328" y="2297142"/>
                  </a:moveTo>
                  <a:lnTo>
                    <a:pt x="3126411" y="2298700"/>
                  </a:lnTo>
                  <a:lnTo>
                    <a:pt x="3127819" y="2298700"/>
                  </a:lnTo>
                  <a:lnTo>
                    <a:pt x="3127328" y="2297142"/>
                  </a:lnTo>
                  <a:close/>
                </a:path>
                <a:path w="3385184" h="3060700">
                  <a:moveTo>
                    <a:pt x="3157575" y="2286000"/>
                  </a:moveTo>
                  <a:lnTo>
                    <a:pt x="3142281" y="2286000"/>
                  </a:lnTo>
                  <a:lnTo>
                    <a:pt x="3131876" y="2298700"/>
                  </a:lnTo>
                  <a:lnTo>
                    <a:pt x="3155620" y="2298700"/>
                  </a:lnTo>
                  <a:lnTo>
                    <a:pt x="3157575" y="2286000"/>
                  </a:lnTo>
                  <a:close/>
                </a:path>
                <a:path w="3385184" h="3060700">
                  <a:moveTo>
                    <a:pt x="3133884" y="2286000"/>
                  </a:moveTo>
                  <a:lnTo>
                    <a:pt x="3123815" y="2286000"/>
                  </a:lnTo>
                  <a:lnTo>
                    <a:pt x="3127328" y="2297142"/>
                  </a:lnTo>
                  <a:lnTo>
                    <a:pt x="3133884" y="2286000"/>
                  </a:lnTo>
                  <a:close/>
                </a:path>
                <a:path w="3385184" h="3060700">
                  <a:moveTo>
                    <a:pt x="3152191" y="2273300"/>
                  </a:moveTo>
                  <a:lnTo>
                    <a:pt x="3117733" y="2273300"/>
                  </a:lnTo>
                  <a:lnTo>
                    <a:pt x="3117360" y="2286000"/>
                  </a:lnTo>
                  <a:lnTo>
                    <a:pt x="3152739" y="2286000"/>
                  </a:lnTo>
                  <a:lnTo>
                    <a:pt x="3152191" y="2273300"/>
                  </a:lnTo>
                  <a:close/>
                </a:path>
                <a:path w="3385184" h="3060700">
                  <a:moveTo>
                    <a:pt x="3145444" y="2260600"/>
                  </a:moveTo>
                  <a:lnTo>
                    <a:pt x="3099762" y="2260600"/>
                  </a:lnTo>
                  <a:lnTo>
                    <a:pt x="3100833" y="2273300"/>
                  </a:lnTo>
                  <a:lnTo>
                    <a:pt x="3153104" y="2273300"/>
                  </a:lnTo>
                  <a:lnTo>
                    <a:pt x="3145444" y="2260600"/>
                  </a:lnTo>
                  <a:close/>
                </a:path>
                <a:path w="3385184" h="3060700">
                  <a:moveTo>
                    <a:pt x="3133392" y="2235200"/>
                  </a:moveTo>
                  <a:lnTo>
                    <a:pt x="3098699" y="2235200"/>
                  </a:lnTo>
                  <a:lnTo>
                    <a:pt x="3101149" y="2247900"/>
                  </a:lnTo>
                  <a:lnTo>
                    <a:pt x="3093858" y="2247900"/>
                  </a:lnTo>
                  <a:lnTo>
                    <a:pt x="3098781" y="2260600"/>
                  </a:lnTo>
                  <a:lnTo>
                    <a:pt x="3126261" y="2260600"/>
                  </a:lnTo>
                  <a:lnTo>
                    <a:pt x="3121882" y="2247900"/>
                  </a:lnTo>
                  <a:lnTo>
                    <a:pt x="3133392" y="2235200"/>
                  </a:lnTo>
                  <a:close/>
                </a:path>
                <a:path w="3385184" h="3060700">
                  <a:moveTo>
                    <a:pt x="3113100" y="2209800"/>
                  </a:moveTo>
                  <a:lnTo>
                    <a:pt x="3083983" y="2209800"/>
                  </a:lnTo>
                  <a:lnTo>
                    <a:pt x="3083971" y="2222500"/>
                  </a:lnTo>
                  <a:lnTo>
                    <a:pt x="3093458" y="2235200"/>
                  </a:lnTo>
                  <a:lnTo>
                    <a:pt x="3132902" y="2235200"/>
                  </a:lnTo>
                  <a:lnTo>
                    <a:pt x="3126305" y="2222500"/>
                  </a:lnTo>
                  <a:lnTo>
                    <a:pt x="3113100" y="2209800"/>
                  </a:lnTo>
                  <a:close/>
                </a:path>
                <a:path w="3385184" h="3060700">
                  <a:moveTo>
                    <a:pt x="3115362" y="2197100"/>
                  </a:moveTo>
                  <a:lnTo>
                    <a:pt x="3080476" y="2197100"/>
                  </a:lnTo>
                  <a:lnTo>
                    <a:pt x="3087208" y="2209800"/>
                  </a:lnTo>
                  <a:lnTo>
                    <a:pt x="3116150" y="2209800"/>
                  </a:lnTo>
                  <a:lnTo>
                    <a:pt x="3115362" y="2197100"/>
                  </a:lnTo>
                  <a:close/>
                </a:path>
                <a:path w="3385184" h="3060700">
                  <a:moveTo>
                    <a:pt x="3113939" y="2184400"/>
                  </a:moveTo>
                  <a:lnTo>
                    <a:pt x="3069384" y="2184400"/>
                  </a:lnTo>
                  <a:lnTo>
                    <a:pt x="3071491" y="2197100"/>
                  </a:lnTo>
                  <a:lnTo>
                    <a:pt x="3115405" y="2197100"/>
                  </a:lnTo>
                  <a:lnTo>
                    <a:pt x="3113939" y="2184400"/>
                  </a:lnTo>
                  <a:close/>
                </a:path>
                <a:path w="3385184" h="3060700">
                  <a:moveTo>
                    <a:pt x="3072810" y="2171700"/>
                  </a:moveTo>
                  <a:lnTo>
                    <a:pt x="3066130" y="2171700"/>
                  </a:lnTo>
                  <a:lnTo>
                    <a:pt x="3067780" y="2184400"/>
                  </a:lnTo>
                  <a:lnTo>
                    <a:pt x="3072810" y="2171700"/>
                  </a:lnTo>
                  <a:close/>
                </a:path>
                <a:path w="3385184" h="3060700">
                  <a:moveTo>
                    <a:pt x="3095778" y="2171700"/>
                  </a:moveTo>
                  <a:lnTo>
                    <a:pt x="3072810" y="2171700"/>
                  </a:lnTo>
                  <a:lnTo>
                    <a:pt x="3078796" y="2184400"/>
                  </a:lnTo>
                  <a:lnTo>
                    <a:pt x="3097465" y="2184400"/>
                  </a:lnTo>
                  <a:lnTo>
                    <a:pt x="3095778" y="2171700"/>
                  </a:lnTo>
                  <a:close/>
                </a:path>
                <a:path w="3385184" h="3060700">
                  <a:moveTo>
                    <a:pt x="3099389" y="2146300"/>
                  </a:moveTo>
                  <a:lnTo>
                    <a:pt x="3051742" y="2146300"/>
                  </a:lnTo>
                  <a:lnTo>
                    <a:pt x="3053320" y="2159000"/>
                  </a:lnTo>
                  <a:lnTo>
                    <a:pt x="3055146" y="2159000"/>
                  </a:lnTo>
                  <a:lnTo>
                    <a:pt x="3064427" y="2171700"/>
                  </a:lnTo>
                  <a:lnTo>
                    <a:pt x="3106359" y="2171700"/>
                  </a:lnTo>
                  <a:lnTo>
                    <a:pt x="3101198" y="2159000"/>
                  </a:lnTo>
                  <a:lnTo>
                    <a:pt x="3099389" y="2146300"/>
                  </a:lnTo>
                  <a:close/>
                </a:path>
                <a:path w="3385184" h="3060700">
                  <a:moveTo>
                    <a:pt x="3051240" y="2133600"/>
                  </a:moveTo>
                  <a:lnTo>
                    <a:pt x="3050551" y="2146300"/>
                  </a:lnTo>
                  <a:lnTo>
                    <a:pt x="3055302" y="2146300"/>
                  </a:lnTo>
                  <a:lnTo>
                    <a:pt x="3051240" y="2133600"/>
                  </a:lnTo>
                  <a:close/>
                </a:path>
                <a:path w="3385184" h="3060700">
                  <a:moveTo>
                    <a:pt x="3065117" y="2133600"/>
                  </a:moveTo>
                  <a:lnTo>
                    <a:pt x="3057229" y="2133600"/>
                  </a:lnTo>
                  <a:lnTo>
                    <a:pt x="3060432" y="2146300"/>
                  </a:lnTo>
                  <a:lnTo>
                    <a:pt x="3063609" y="2146300"/>
                  </a:lnTo>
                  <a:lnTo>
                    <a:pt x="3065117" y="2133600"/>
                  </a:lnTo>
                  <a:close/>
                </a:path>
                <a:path w="3385184" h="3060700">
                  <a:moveTo>
                    <a:pt x="3077424" y="2133600"/>
                  </a:moveTo>
                  <a:lnTo>
                    <a:pt x="3065117" y="2133600"/>
                  </a:lnTo>
                  <a:lnTo>
                    <a:pt x="3067496" y="2146300"/>
                  </a:lnTo>
                  <a:lnTo>
                    <a:pt x="3078081" y="2146300"/>
                  </a:lnTo>
                  <a:lnTo>
                    <a:pt x="3077424" y="2133600"/>
                  </a:lnTo>
                  <a:close/>
                </a:path>
                <a:path w="3385184" h="3060700">
                  <a:moveTo>
                    <a:pt x="3084130" y="2120900"/>
                  </a:moveTo>
                  <a:lnTo>
                    <a:pt x="3041068" y="2120900"/>
                  </a:lnTo>
                  <a:lnTo>
                    <a:pt x="3043828" y="2133600"/>
                  </a:lnTo>
                  <a:lnTo>
                    <a:pt x="3085118" y="2133600"/>
                  </a:lnTo>
                  <a:lnTo>
                    <a:pt x="3084130" y="2120900"/>
                  </a:lnTo>
                  <a:close/>
                </a:path>
                <a:path w="3385184" h="3060700">
                  <a:moveTo>
                    <a:pt x="3075300" y="2108200"/>
                  </a:moveTo>
                  <a:lnTo>
                    <a:pt x="3034423" y="2108200"/>
                  </a:lnTo>
                  <a:lnTo>
                    <a:pt x="3038056" y="2120900"/>
                  </a:lnTo>
                  <a:lnTo>
                    <a:pt x="3077400" y="2120900"/>
                  </a:lnTo>
                  <a:lnTo>
                    <a:pt x="3075300" y="2108200"/>
                  </a:lnTo>
                  <a:close/>
                </a:path>
                <a:path w="3385184" h="3060700">
                  <a:moveTo>
                    <a:pt x="3058260" y="2095500"/>
                  </a:moveTo>
                  <a:lnTo>
                    <a:pt x="3036076" y="2095500"/>
                  </a:lnTo>
                  <a:lnTo>
                    <a:pt x="3032532" y="2108200"/>
                  </a:lnTo>
                  <a:lnTo>
                    <a:pt x="3062948" y="2108200"/>
                  </a:lnTo>
                  <a:lnTo>
                    <a:pt x="3058260" y="2095500"/>
                  </a:lnTo>
                  <a:close/>
                </a:path>
                <a:path w="3385184" h="3060700">
                  <a:moveTo>
                    <a:pt x="3069103" y="2082800"/>
                  </a:moveTo>
                  <a:lnTo>
                    <a:pt x="3020149" y="2082800"/>
                  </a:lnTo>
                  <a:lnTo>
                    <a:pt x="3022618" y="2095500"/>
                  </a:lnTo>
                  <a:lnTo>
                    <a:pt x="3062559" y="2095500"/>
                  </a:lnTo>
                  <a:lnTo>
                    <a:pt x="3069103" y="2082800"/>
                  </a:lnTo>
                  <a:close/>
                </a:path>
                <a:path w="3385184" h="3060700">
                  <a:moveTo>
                    <a:pt x="3016932" y="2069577"/>
                  </a:moveTo>
                  <a:lnTo>
                    <a:pt x="3016665" y="2070100"/>
                  </a:lnTo>
                  <a:lnTo>
                    <a:pt x="3012687" y="2082800"/>
                  </a:lnTo>
                  <a:lnTo>
                    <a:pt x="3053273" y="2082800"/>
                  </a:lnTo>
                  <a:lnTo>
                    <a:pt x="3052549" y="2070100"/>
                  </a:lnTo>
                  <a:lnTo>
                    <a:pt x="3016985" y="2070100"/>
                  </a:lnTo>
                  <a:lnTo>
                    <a:pt x="3016932" y="2069577"/>
                  </a:lnTo>
                  <a:close/>
                </a:path>
                <a:path w="3385184" h="3060700">
                  <a:moveTo>
                    <a:pt x="3058741" y="2070100"/>
                  </a:moveTo>
                  <a:lnTo>
                    <a:pt x="3053273" y="2082800"/>
                  </a:lnTo>
                  <a:lnTo>
                    <a:pt x="3062296" y="2082800"/>
                  </a:lnTo>
                  <a:lnTo>
                    <a:pt x="3058741" y="2070100"/>
                  </a:lnTo>
                  <a:close/>
                </a:path>
                <a:path w="3385184" h="3060700">
                  <a:moveTo>
                    <a:pt x="3030820" y="2019300"/>
                  </a:moveTo>
                  <a:lnTo>
                    <a:pt x="2985676" y="2019300"/>
                  </a:lnTo>
                  <a:lnTo>
                    <a:pt x="2992527" y="2032000"/>
                  </a:lnTo>
                  <a:lnTo>
                    <a:pt x="3012743" y="2032000"/>
                  </a:lnTo>
                  <a:lnTo>
                    <a:pt x="2997023" y="2044700"/>
                  </a:lnTo>
                  <a:lnTo>
                    <a:pt x="3002548" y="2057400"/>
                  </a:lnTo>
                  <a:lnTo>
                    <a:pt x="3023138" y="2057400"/>
                  </a:lnTo>
                  <a:lnTo>
                    <a:pt x="3016932" y="2069577"/>
                  </a:lnTo>
                  <a:lnTo>
                    <a:pt x="3016985" y="2070100"/>
                  </a:lnTo>
                  <a:lnTo>
                    <a:pt x="3030780" y="2057400"/>
                  </a:lnTo>
                  <a:lnTo>
                    <a:pt x="3043210" y="2046882"/>
                  </a:lnTo>
                  <a:lnTo>
                    <a:pt x="3045131" y="2044700"/>
                  </a:lnTo>
                  <a:lnTo>
                    <a:pt x="3029765" y="2044700"/>
                  </a:lnTo>
                  <a:lnTo>
                    <a:pt x="3024436" y="2032000"/>
                  </a:lnTo>
                  <a:lnTo>
                    <a:pt x="3030820" y="2019300"/>
                  </a:lnTo>
                  <a:close/>
                </a:path>
                <a:path w="3385184" h="3060700">
                  <a:moveTo>
                    <a:pt x="3057219" y="2057400"/>
                  </a:moveTo>
                  <a:lnTo>
                    <a:pt x="3030780" y="2057400"/>
                  </a:lnTo>
                  <a:lnTo>
                    <a:pt x="3016985" y="2070100"/>
                  </a:lnTo>
                  <a:lnTo>
                    <a:pt x="3061902" y="2070100"/>
                  </a:lnTo>
                  <a:lnTo>
                    <a:pt x="3057219" y="2057400"/>
                  </a:lnTo>
                  <a:close/>
                </a:path>
                <a:path w="3385184" h="3060700">
                  <a:moveTo>
                    <a:pt x="3023138" y="2057400"/>
                  </a:moveTo>
                  <a:lnTo>
                    <a:pt x="3015694" y="2057400"/>
                  </a:lnTo>
                  <a:lnTo>
                    <a:pt x="3016932" y="2069577"/>
                  </a:lnTo>
                  <a:lnTo>
                    <a:pt x="3023138" y="2057400"/>
                  </a:lnTo>
                  <a:close/>
                </a:path>
                <a:path w="3385184" h="3060700">
                  <a:moveTo>
                    <a:pt x="3045351" y="2045069"/>
                  </a:moveTo>
                  <a:lnTo>
                    <a:pt x="3043210" y="2046882"/>
                  </a:lnTo>
                  <a:lnTo>
                    <a:pt x="3033947" y="2057400"/>
                  </a:lnTo>
                  <a:lnTo>
                    <a:pt x="3052725" y="2057400"/>
                  </a:lnTo>
                  <a:lnTo>
                    <a:pt x="3045351" y="2045069"/>
                  </a:lnTo>
                  <a:close/>
                </a:path>
                <a:path w="3385184" h="3060700">
                  <a:moveTo>
                    <a:pt x="3045131" y="2044700"/>
                  </a:moveTo>
                  <a:lnTo>
                    <a:pt x="3043210" y="2046882"/>
                  </a:lnTo>
                  <a:lnTo>
                    <a:pt x="3045351" y="2045069"/>
                  </a:lnTo>
                  <a:lnTo>
                    <a:pt x="3045131" y="2044700"/>
                  </a:lnTo>
                  <a:close/>
                </a:path>
                <a:path w="3385184" h="3060700">
                  <a:moveTo>
                    <a:pt x="3045787" y="2044700"/>
                  </a:moveTo>
                  <a:lnTo>
                    <a:pt x="3045131" y="2044700"/>
                  </a:lnTo>
                  <a:lnTo>
                    <a:pt x="3045351" y="2045069"/>
                  </a:lnTo>
                  <a:lnTo>
                    <a:pt x="3045787" y="2044700"/>
                  </a:lnTo>
                  <a:close/>
                </a:path>
                <a:path w="3385184" h="3060700">
                  <a:moveTo>
                    <a:pt x="3039723" y="2032000"/>
                  </a:moveTo>
                  <a:lnTo>
                    <a:pt x="3035512" y="2044700"/>
                  </a:lnTo>
                  <a:lnTo>
                    <a:pt x="3047557" y="2044700"/>
                  </a:lnTo>
                  <a:lnTo>
                    <a:pt x="3039723" y="2032000"/>
                  </a:lnTo>
                  <a:close/>
                </a:path>
                <a:path w="3385184" h="3060700">
                  <a:moveTo>
                    <a:pt x="2988875" y="2006600"/>
                  </a:moveTo>
                  <a:lnTo>
                    <a:pt x="2986871" y="2006600"/>
                  </a:lnTo>
                  <a:lnTo>
                    <a:pt x="2984774" y="2019300"/>
                  </a:lnTo>
                  <a:lnTo>
                    <a:pt x="2990795" y="2019300"/>
                  </a:lnTo>
                  <a:lnTo>
                    <a:pt x="2988875" y="2006600"/>
                  </a:lnTo>
                  <a:close/>
                </a:path>
                <a:path w="3385184" h="3060700">
                  <a:moveTo>
                    <a:pt x="3030682" y="2006600"/>
                  </a:moveTo>
                  <a:lnTo>
                    <a:pt x="3000358" y="2006600"/>
                  </a:lnTo>
                  <a:lnTo>
                    <a:pt x="2998354" y="2019300"/>
                  </a:lnTo>
                  <a:lnTo>
                    <a:pt x="3033575" y="2019300"/>
                  </a:lnTo>
                  <a:lnTo>
                    <a:pt x="3030682" y="2006600"/>
                  </a:lnTo>
                  <a:close/>
                </a:path>
                <a:path w="3385184" h="3060700">
                  <a:moveTo>
                    <a:pt x="3026091" y="1993900"/>
                  </a:moveTo>
                  <a:lnTo>
                    <a:pt x="2987298" y="1993900"/>
                  </a:lnTo>
                  <a:lnTo>
                    <a:pt x="2993072" y="2006600"/>
                  </a:lnTo>
                  <a:lnTo>
                    <a:pt x="3028428" y="2006600"/>
                  </a:lnTo>
                  <a:lnTo>
                    <a:pt x="3026091" y="1993900"/>
                  </a:lnTo>
                  <a:close/>
                </a:path>
                <a:path w="3385184" h="3060700">
                  <a:moveTo>
                    <a:pt x="3012016" y="1981200"/>
                  </a:moveTo>
                  <a:lnTo>
                    <a:pt x="2969449" y="1981200"/>
                  </a:lnTo>
                  <a:lnTo>
                    <a:pt x="2971580" y="1993900"/>
                  </a:lnTo>
                  <a:lnTo>
                    <a:pt x="3010390" y="1993900"/>
                  </a:lnTo>
                  <a:lnTo>
                    <a:pt x="3012016" y="1981200"/>
                  </a:lnTo>
                  <a:close/>
                </a:path>
                <a:path w="3385184" h="3060700">
                  <a:moveTo>
                    <a:pt x="3004073" y="1968500"/>
                  </a:moveTo>
                  <a:lnTo>
                    <a:pt x="2973669" y="1968500"/>
                  </a:lnTo>
                  <a:lnTo>
                    <a:pt x="2979726" y="1981200"/>
                  </a:lnTo>
                  <a:lnTo>
                    <a:pt x="3013298" y="1981200"/>
                  </a:lnTo>
                  <a:lnTo>
                    <a:pt x="3004073" y="1968500"/>
                  </a:lnTo>
                  <a:close/>
                </a:path>
                <a:path w="3385184" h="3060700">
                  <a:moveTo>
                    <a:pt x="2986675" y="1943100"/>
                  </a:moveTo>
                  <a:lnTo>
                    <a:pt x="2954086" y="1943100"/>
                  </a:lnTo>
                  <a:lnTo>
                    <a:pt x="2957233" y="1968500"/>
                  </a:lnTo>
                  <a:lnTo>
                    <a:pt x="2991332" y="1968500"/>
                  </a:lnTo>
                  <a:lnTo>
                    <a:pt x="2993913" y="1955800"/>
                  </a:lnTo>
                  <a:lnTo>
                    <a:pt x="2996618" y="1955800"/>
                  </a:lnTo>
                  <a:lnTo>
                    <a:pt x="2986675" y="1943100"/>
                  </a:lnTo>
                  <a:close/>
                </a:path>
                <a:path w="3385184" h="3060700">
                  <a:moveTo>
                    <a:pt x="2995842" y="1930400"/>
                  </a:moveTo>
                  <a:lnTo>
                    <a:pt x="2957006" y="1930400"/>
                  </a:lnTo>
                  <a:lnTo>
                    <a:pt x="2952239" y="1943100"/>
                  </a:lnTo>
                  <a:lnTo>
                    <a:pt x="2996406" y="1943100"/>
                  </a:lnTo>
                  <a:lnTo>
                    <a:pt x="2995842" y="1930400"/>
                  </a:lnTo>
                  <a:close/>
                </a:path>
                <a:path w="3385184" h="3060700">
                  <a:moveTo>
                    <a:pt x="2987621" y="1917700"/>
                  </a:moveTo>
                  <a:lnTo>
                    <a:pt x="2961489" y="1917700"/>
                  </a:lnTo>
                  <a:lnTo>
                    <a:pt x="2966934" y="1930400"/>
                  </a:lnTo>
                  <a:lnTo>
                    <a:pt x="2991670" y="1930400"/>
                  </a:lnTo>
                  <a:lnTo>
                    <a:pt x="2987621" y="1917700"/>
                  </a:lnTo>
                  <a:close/>
                </a:path>
                <a:path w="3385184" h="3060700">
                  <a:moveTo>
                    <a:pt x="2969599" y="1892300"/>
                  </a:moveTo>
                  <a:lnTo>
                    <a:pt x="2926898" y="1892300"/>
                  </a:lnTo>
                  <a:lnTo>
                    <a:pt x="2930962" y="1905000"/>
                  </a:lnTo>
                  <a:lnTo>
                    <a:pt x="2935150" y="1905000"/>
                  </a:lnTo>
                  <a:lnTo>
                    <a:pt x="2938085" y="1917700"/>
                  </a:lnTo>
                  <a:lnTo>
                    <a:pt x="2981209" y="1917700"/>
                  </a:lnTo>
                  <a:lnTo>
                    <a:pt x="2975788" y="1905000"/>
                  </a:lnTo>
                  <a:lnTo>
                    <a:pt x="2969599" y="1892300"/>
                  </a:lnTo>
                  <a:close/>
                </a:path>
                <a:path w="3385184" h="3060700">
                  <a:moveTo>
                    <a:pt x="2958276" y="1879600"/>
                  </a:moveTo>
                  <a:lnTo>
                    <a:pt x="2926015" y="1879600"/>
                  </a:lnTo>
                  <a:lnTo>
                    <a:pt x="2930159" y="1892300"/>
                  </a:lnTo>
                  <a:lnTo>
                    <a:pt x="2953766" y="1892300"/>
                  </a:lnTo>
                  <a:lnTo>
                    <a:pt x="2958276" y="1879600"/>
                  </a:lnTo>
                  <a:close/>
                </a:path>
                <a:path w="3385184" h="3060700">
                  <a:moveTo>
                    <a:pt x="2959274" y="1866900"/>
                  </a:moveTo>
                  <a:lnTo>
                    <a:pt x="2912788" y="1866900"/>
                  </a:lnTo>
                  <a:lnTo>
                    <a:pt x="2920700" y="1879600"/>
                  </a:lnTo>
                  <a:lnTo>
                    <a:pt x="2960480" y="1879600"/>
                  </a:lnTo>
                  <a:lnTo>
                    <a:pt x="2959274" y="1866900"/>
                  </a:lnTo>
                  <a:close/>
                </a:path>
                <a:path w="3385184" h="3060700">
                  <a:moveTo>
                    <a:pt x="2938869" y="1828800"/>
                  </a:moveTo>
                  <a:lnTo>
                    <a:pt x="2931266" y="1828800"/>
                  </a:lnTo>
                  <a:lnTo>
                    <a:pt x="2915960" y="1841500"/>
                  </a:lnTo>
                  <a:lnTo>
                    <a:pt x="2896599" y="1841500"/>
                  </a:lnTo>
                  <a:lnTo>
                    <a:pt x="2903668" y="1854200"/>
                  </a:lnTo>
                  <a:lnTo>
                    <a:pt x="2923818" y="1854200"/>
                  </a:lnTo>
                  <a:lnTo>
                    <a:pt x="2922714" y="1866900"/>
                  </a:lnTo>
                  <a:lnTo>
                    <a:pt x="2940283" y="1866900"/>
                  </a:lnTo>
                  <a:lnTo>
                    <a:pt x="2945250" y="1854200"/>
                  </a:lnTo>
                  <a:lnTo>
                    <a:pt x="2937119" y="1841500"/>
                  </a:lnTo>
                  <a:lnTo>
                    <a:pt x="2938869" y="1828800"/>
                  </a:lnTo>
                  <a:close/>
                </a:path>
                <a:path w="3385184" h="3060700">
                  <a:moveTo>
                    <a:pt x="2925134" y="1828800"/>
                  </a:moveTo>
                  <a:lnTo>
                    <a:pt x="2905639" y="1828800"/>
                  </a:lnTo>
                  <a:lnTo>
                    <a:pt x="2901167" y="1841500"/>
                  </a:lnTo>
                  <a:lnTo>
                    <a:pt x="2915619" y="1841500"/>
                  </a:lnTo>
                  <a:lnTo>
                    <a:pt x="2925134" y="1828800"/>
                  </a:lnTo>
                  <a:close/>
                </a:path>
                <a:path w="3385184" h="3060700">
                  <a:moveTo>
                    <a:pt x="2931266" y="1828800"/>
                  </a:moveTo>
                  <a:lnTo>
                    <a:pt x="2925134" y="1828800"/>
                  </a:lnTo>
                  <a:lnTo>
                    <a:pt x="2915619" y="1841500"/>
                  </a:lnTo>
                  <a:lnTo>
                    <a:pt x="2915960" y="1841500"/>
                  </a:lnTo>
                  <a:lnTo>
                    <a:pt x="2931266" y="1828800"/>
                  </a:lnTo>
                  <a:close/>
                </a:path>
                <a:path w="3385184" h="3060700">
                  <a:moveTo>
                    <a:pt x="2918528" y="1803400"/>
                  </a:moveTo>
                  <a:lnTo>
                    <a:pt x="2879050" y="1803400"/>
                  </a:lnTo>
                  <a:lnTo>
                    <a:pt x="2886959" y="1828800"/>
                  </a:lnTo>
                  <a:lnTo>
                    <a:pt x="2919298" y="1828800"/>
                  </a:lnTo>
                  <a:lnTo>
                    <a:pt x="2915785" y="1816100"/>
                  </a:lnTo>
                  <a:lnTo>
                    <a:pt x="2918898" y="1816100"/>
                  </a:lnTo>
                  <a:lnTo>
                    <a:pt x="2918528" y="1803400"/>
                  </a:lnTo>
                  <a:close/>
                </a:path>
                <a:path w="3385184" h="3060700">
                  <a:moveTo>
                    <a:pt x="2932939" y="1816100"/>
                  </a:moveTo>
                  <a:lnTo>
                    <a:pt x="2926462" y="1816100"/>
                  </a:lnTo>
                  <a:lnTo>
                    <a:pt x="2922732" y="1828800"/>
                  </a:lnTo>
                  <a:lnTo>
                    <a:pt x="2932754" y="1828800"/>
                  </a:lnTo>
                  <a:lnTo>
                    <a:pt x="2932939" y="1816100"/>
                  </a:lnTo>
                  <a:close/>
                </a:path>
                <a:path w="3385184" h="3060700">
                  <a:moveTo>
                    <a:pt x="2917093" y="1790700"/>
                  </a:moveTo>
                  <a:lnTo>
                    <a:pt x="2887279" y="1790700"/>
                  </a:lnTo>
                  <a:lnTo>
                    <a:pt x="2897205" y="1803400"/>
                  </a:lnTo>
                  <a:lnTo>
                    <a:pt x="2920099" y="1803400"/>
                  </a:lnTo>
                  <a:lnTo>
                    <a:pt x="2917093" y="1790700"/>
                  </a:lnTo>
                  <a:close/>
                </a:path>
                <a:path w="3385184" h="3060700">
                  <a:moveTo>
                    <a:pt x="2896581" y="1752600"/>
                  </a:moveTo>
                  <a:lnTo>
                    <a:pt x="2851220" y="1752600"/>
                  </a:lnTo>
                  <a:lnTo>
                    <a:pt x="2853801" y="1765300"/>
                  </a:lnTo>
                  <a:lnTo>
                    <a:pt x="2859242" y="1778000"/>
                  </a:lnTo>
                  <a:lnTo>
                    <a:pt x="2871277" y="1778000"/>
                  </a:lnTo>
                  <a:lnTo>
                    <a:pt x="2869177" y="1790700"/>
                  </a:lnTo>
                  <a:lnTo>
                    <a:pt x="2907521" y="1790700"/>
                  </a:lnTo>
                  <a:lnTo>
                    <a:pt x="2900116" y="1765300"/>
                  </a:lnTo>
                  <a:lnTo>
                    <a:pt x="2896581" y="1752600"/>
                  </a:lnTo>
                  <a:close/>
                </a:path>
                <a:path w="3385184" h="3060700">
                  <a:moveTo>
                    <a:pt x="2880445" y="1739900"/>
                  </a:moveTo>
                  <a:lnTo>
                    <a:pt x="2841566" y="1739900"/>
                  </a:lnTo>
                  <a:lnTo>
                    <a:pt x="2846479" y="1752600"/>
                  </a:lnTo>
                  <a:lnTo>
                    <a:pt x="2880059" y="1752600"/>
                  </a:lnTo>
                  <a:lnTo>
                    <a:pt x="2880445" y="1739900"/>
                  </a:lnTo>
                  <a:close/>
                </a:path>
                <a:path w="3385184" h="3060700">
                  <a:moveTo>
                    <a:pt x="2875596" y="1727200"/>
                  </a:moveTo>
                  <a:lnTo>
                    <a:pt x="2843112" y="1727200"/>
                  </a:lnTo>
                  <a:lnTo>
                    <a:pt x="2848155" y="1739900"/>
                  </a:lnTo>
                  <a:lnTo>
                    <a:pt x="2884177" y="1739900"/>
                  </a:lnTo>
                  <a:lnTo>
                    <a:pt x="2875596" y="1727200"/>
                  </a:lnTo>
                  <a:close/>
                </a:path>
                <a:path w="3385184" h="3060700">
                  <a:moveTo>
                    <a:pt x="2871752" y="1714500"/>
                  </a:moveTo>
                  <a:lnTo>
                    <a:pt x="2829364" y="1714500"/>
                  </a:lnTo>
                  <a:lnTo>
                    <a:pt x="2830601" y="1727200"/>
                  </a:lnTo>
                  <a:lnTo>
                    <a:pt x="2861383" y="1727200"/>
                  </a:lnTo>
                  <a:lnTo>
                    <a:pt x="2871752" y="1714500"/>
                  </a:lnTo>
                  <a:close/>
                </a:path>
                <a:path w="3385184" h="3060700">
                  <a:moveTo>
                    <a:pt x="2830298" y="1701800"/>
                  </a:moveTo>
                  <a:lnTo>
                    <a:pt x="2819862" y="1701800"/>
                  </a:lnTo>
                  <a:lnTo>
                    <a:pt x="2821926" y="1714500"/>
                  </a:lnTo>
                  <a:lnTo>
                    <a:pt x="2828159" y="1714500"/>
                  </a:lnTo>
                  <a:lnTo>
                    <a:pt x="2828565" y="1713392"/>
                  </a:lnTo>
                  <a:lnTo>
                    <a:pt x="2830298" y="1701800"/>
                  </a:lnTo>
                  <a:close/>
                </a:path>
                <a:path w="3385184" h="3060700">
                  <a:moveTo>
                    <a:pt x="2828565" y="1713392"/>
                  </a:moveTo>
                  <a:lnTo>
                    <a:pt x="2828159" y="1714500"/>
                  </a:lnTo>
                  <a:lnTo>
                    <a:pt x="2828399" y="1714500"/>
                  </a:lnTo>
                  <a:lnTo>
                    <a:pt x="2828565" y="1713392"/>
                  </a:lnTo>
                  <a:close/>
                </a:path>
                <a:path w="3385184" h="3060700">
                  <a:moveTo>
                    <a:pt x="2860545" y="1701800"/>
                  </a:moveTo>
                  <a:lnTo>
                    <a:pt x="2832810" y="1701800"/>
                  </a:lnTo>
                  <a:lnTo>
                    <a:pt x="2828565" y="1713392"/>
                  </a:lnTo>
                  <a:lnTo>
                    <a:pt x="2828399" y="1714500"/>
                  </a:lnTo>
                  <a:lnTo>
                    <a:pt x="2866086" y="1714500"/>
                  </a:lnTo>
                  <a:lnTo>
                    <a:pt x="2860545" y="1701800"/>
                  </a:lnTo>
                  <a:close/>
                </a:path>
                <a:path w="3385184" h="3060700">
                  <a:moveTo>
                    <a:pt x="2833605" y="1676400"/>
                  </a:moveTo>
                  <a:lnTo>
                    <a:pt x="2802469" y="1676400"/>
                  </a:lnTo>
                  <a:lnTo>
                    <a:pt x="2809303" y="1689100"/>
                  </a:lnTo>
                  <a:lnTo>
                    <a:pt x="2813624" y="1701800"/>
                  </a:lnTo>
                  <a:lnTo>
                    <a:pt x="2848781" y="1701800"/>
                  </a:lnTo>
                  <a:lnTo>
                    <a:pt x="2852774" y="1689100"/>
                  </a:lnTo>
                  <a:lnTo>
                    <a:pt x="2835270" y="1689100"/>
                  </a:lnTo>
                  <a:lnTo>
                    <a:pt x="2833605" y="1676400"/>
                  </a:lnTo>
                  <a:close/>
                </a:path>
                <a:path w="3385184" h="3060700">
                  <a:moveTo>
                    <a:pt x="2848894" y="1676400"/>
                  </a:moveTo>
                  <a:lnTo>
                    <a:pt x="2837538" y="1689100"/>
                  </a:lnTo>
                  <a:lnTo>
                    <a:pt x="2850376" y="1689100"/>
                  </a:lnTo>
                  <a:lnTo>
                    <a:pt x="2848894" y="1676400"/>
                  </a:lnTo>
                  <a:close/>
                </a:path>
                <a:path w="3385184" h="3060700">
                  <a:moveTo>
                    <a:pt x="2839904" y="1663700"/>
                  </a:moveTo>
                  <a:lnTo>
                    <a:pt x="2808073" y="1663700"/>
                  </a:lnTo>
                  <a:lnTo>
                    <a:pt x="2798098" y="1676400"/>
                  </a:lnTo>
                  <a:lnTo>
                    <a:pt x="2840380" y="1676400"/>
                  </a:lnTo>
                  <a:lnTo>
                    <a:pt x="2839904" y="1663700"/>
                  </a:lnTo>
                  <a:close/>
                </a:path>
                <a:path w="3385184" h="3060700">
                  <a:moveTo>
                    <a:pt x="2824279" y="1651000"/>
                  </a:moveTo>
                  <a:lnTo>
                    <a:pt x="2784242" y="1651000"/>
                  </a:lnTo>
                  <a:lnTo>
                    <a:pt x="2788727" y="1663700"/>
                  </a:lnTo>
                  <a:lnTo>
                    <a:pt x="2824479" y="1663700"/>
                  </a:lnTo>
                  <a:lnTo>
                    <a:pt x="2824279" y="1651000"/>
                  </a:lnTo>
                  <a:close/>
                </a:path>
                <a:path w="3385184" h="3060700">
                  <a:moveTo>
                    <a:pt x="2832627" y="1651000"/>
                  </a:moveTo>
                  <a:lnTo>
                    <a:pt x="2830935" y="1663700"/>
                  </a:lnTo>
                  <a:lnTo>
                    <a:pt x="2839378" y="1663700"/>
                  </a:lnTo>
                  <a:lnTo>
                    <a:pt x="2832627" y="1651000"/>
                  </a:lnTo>
                  <a:close/>
                </a:path>
                <a:path w="3385184" h="3060700">
                  <a:moveTo>
                    <a:pt x="2813518" y="1638300"/>
                  </a:moveTo>
                  <a:lnTo>
                    <a:pt x="2779665" y="1638300"/>
                  </a:lnTo>
                  <a:lnTo>
                    <a:pt x="2781275" y="1651000"/>
                  </a:lnTo>
                  <a:lnTo>
                    <a:pt x="2817486" y="1651000"/>
                  </a:lnTo>
                  <a:lnTo>
                    <a:pt x="2813518" y="1638300"/>
                  </a:lnTo>
                  <a:close/>
                </a:path>
                <a:path w="3385184" h="3060700">
                  <a:moveTo>
                    <a:pt x="2824509" y="1638300"/>
                  </a:moveTo>
                  <a:lnTo>
                    <a:pt x="2820615" y="1638300"/>
                  </a:lnTo>
                  <a:lnTo>
                    <a:pt x="2817486" y="1651000"/>
                  </a:lnTo>
                  <a:lnTo>
                    <a:pt x="2828480" y="1651000"/>
                  </a:lnTo>
                  <a:lnTo>
                    <a:pt x="2824509" y="1638300"/>
                  </a:lnTo>
                  <a:close/>
                </a:path>
                <a:path w="3385184" h="3060700">
                  <a:moveTo>
                    <a:pt x="2779401" y="1625600"/>
                  </a:moveTo>
                  <a:lnTo>
                    <a:pt x="2772952" y="1625600"/>
                  </a:lnTo>
                  <a:lnTo>
                    <a:pt x="2773987" y="1638300"/>
                  </a:lnTo>
                  <a:lnTo>
                    <a:pt x="2779253" y="1638300"/>
                  </a:lnTo>
                  <a:lnTo>
                    <a:pt x="2779401" y="1625600"/>
                  </a:lnTo>
                  <a:close/>
                </a:path>
                <a:path w="3385184" h="3060700">
                  <a:moveTo>
                    <a:pt x="2790462" y="1625600"/>
                  </a:moveTo>
                  <a:lnTo>
                    <a:pt x="2779401" y="1625600"/>
                  </a:lnTo>
                  <a:lnTo>
                    <a:pt x="2779253" y="1638300"/>
                  </a:lnTo>
                  <a:lnTo>
                    <a:pt x="2783722" y="1638300"/>
                  </a:lnTo>
                  <a:lnTo>
                    <a:pt x="2790462" y="1625600"/>
                  </a:lnTo>
                  <a:close/>
                </a:path>
                <a:path w="3385184" h="3060700">
                  <a:moveTo>
                    <a:pt x="2813026" y="1625600"/>
                  </a:moveTo>
                  <a:lnTo>
                    <a:pt x="2790462" y="1625600"/>
                  </a:lnTo>
                  <a:lnTo>
                    <a:pt x="2783722" y="1638300"/>
                  </a:lnTo>
                  <a:lnTo>
                    <a:pt x="2815036" y="1638300"/>
                  </a:lnTo>
                  <a:lnTo>
                    <a:pt x="2813026" y="1625600"/>
                  </a:lnTo>
                  <a:close/>
                </a:path>
                <a:path w="3385184" h="3060700">
                  <a:moveTo>
                    <a:pt x="2804382" y="1612900"/>
                  </a:moveTo>
                  <a:lnTo>
                    <a:pt x="2772514" y="1612900"/>
                  </a:lnTo>
                  <a:lnTo>
                    <a:pt x="2772647" y="1625600"/>
                  </a:lnTo>
                  <a:lnTo>
                    <a:pt x="2801908" y="1625600"/>
                  </a:lnTo>
                  <a:lnTo>
                    <a:pt x="2804382" y="1612900"/>
                  </a:lnTo>
                  <a:close/>
                </a:path>
                <a:path w="3385184" h="3060700">
                  <a:moveTo>
                    <a:pt x="2806730" y="1612900"/>
                  </a:moveTo>
                  <a:lnTo>
                    <a:pt x="2804382" y="1612900"/>
                  </a:lnTo>
                  <a:lnTo>
                    <a:pt x="2801908" y="1625600"/>
                  </a:lnTo>
                  <a:lnTo>
                    <a:pt x="2808322" y="1625600"/>
                  </a:lnTo>
                  <a:lnTo>
                    <a:pt x="2807316" y="1614626"/>
                  </a:lnTo>
                  <a:lnTo>
                    <a:pt x="2806730" y="1612900"/>
                  </a:lnTo>
                  <a:close/>
                </a:path>
                <a:path w="3385184" h="3060700">
                  <a:moveTo>
                    <a:pt x="2807316" y="1614626"/>
                  </a:moveTo>
                  <a:lnTo>
                    <a:pt x="2808322" y="1625600"/>
                  </a:lnTo>
                  <a:lnTo>
                    <a:pt x="2811043" y="1625600"/>
                  </a:lnTo>
                  <a:lnTo>
                    <a:pt x="2807316" y="1614626"/>
                  </a:lnTo>
                  <a:close/>
                </a:path>
                <a:path w="3385184" h="3060700">
                  <a:moveTo>
                    <a:pt x="2807158" y="1612900"/>
                  </a:moveTo>
                  <a:lnTo>
                    <a:pt x="2806730" y="1612900"/>
                  </a:lnTo>
                  <a:lnTo>
                    <a:pt x="2807316" y="1614626"/>
                  </a:lnTo>
                  <a:lnTo>
                    <a:pt x="2807158" y="1612900"/>
                  </a:lnTo>
                  <a:close/>
                </a:path>
                <a:path w="3385184" h="3060700">
                  <a:moveTo>
                    <a:pt x="2797031" y="1600200"/>
                  </a:moveTo>
                  <a:lnTo>
                    <a:pt x="2751078" y="1600200"/>
                  </a:lnTo>
                  <a:lnTo>
                    <a:pt x="2752736" y="1612900"/>
                  </a:lnTo>
                  <a:lnTo>
                    <a:pt x="2806295" y="1612900"/>
                  </a:lnTo>
                  <a:lnTo>
                    <a:pt x="2797031" y="1600200"/>
                  </a:lnTo>
                  <a:close/>
                </a:path>
                <a:path w="3385184" h="3060700">
                  <a:moveTo>
                    <a:pt x="2780926" y="1574800"/>
                  </a:moveTo>
                  <a:lnTo>
                    <a:pt x="2742203" y="1574800"/>
                  </a:lnTo>
                  <a:lnTo>
                    <a:pt x="2746940" y="1587500"/>
                  </a:lnTo>
                  <a:lnTo>
                    <a:pt x="2750312" y="1587500"/>
                  </a:lnTo>
                  <a:lnTo>
                    <a:pt x="2744034" y="1600200"/>
                  </a:lnTo>
                  <a:lnTo>
                    <a:pt x="2777049" y="1600200"/>
                  </a:lnTo>
                  <a:lnTo>
                    <a:pt x="2771000" y="1587500"/>
                  </a:lnTo>
                  <a:lnTo>
                    <a:pt x="2780926" y="1574800"/>
                  </a:lnTo>
                  <a:close/>
                </a:path>
                <a:path w="3385184" h="3060700">
                  <a:moveTo>
                    <a:pt x="2770587" y="1562100"/>
                  </a:moveTo>
                  <a:lnTo>
                    <a:pt x="2728875" y="1562100"/>
                  </a:lnTo>
                  <a:lnTo>
                    <a:pt x="2729930" y="1574800"/>
                  </a:lnTo>
                  <a:lnTo>
                    <a:pt x="2741323" y="1587500"/>
                  </a:lnTo>
                  <a:lnTo>
                    <a:pt x="2742203" y="1574800"/>
                  </a:lnTo>
                  <a:lnTo>
                    <a:pt x="2779160" y="1574800"/>
                  </a:lnTo>
                  <a:lnTo>
                    <a:pt x="2770587" y="1562100"/>
                  </a:lnTo>
                  <a:close/>
                </a:path>
                <a:path w="3385184" h="3060700">
                  <a:moveTo>
                    <a:pt x="2723007" y="1549400"/>
                  </a:moveTo>
                  <a:lnTo>
                    <a:pt x="2713613" y="1549400"/>
                  </a:lnTo>
                  <a:lnTo>
                    <a:pt x="2717014" y="1562100"/>
                  </a:lnTo>
                  <a:lnTo>
                    <a:pt x="2723007" y="1549400"/>
                  </a:lnTo>
                  <a:close/>
                </a:path>
                <a:path w="3385184" h="3060700">
                  <a:moveTo>
                    <a:pt x="2758607" y="1549400"/>
                  </a:moveTo>
                  <a:lnTo>
                    <a:pt x="2723007" y="1549400"/>
                  </a:lnTo>
                  <a:lnTo>
                    <a:pt x="2730604" y="1562100"/>
                  </a:lnTo>
                  <a:lnTo>
                    <a:pt x="2760331" y="1562100"/>
                  </a:lnTo>
                  <a:lnTo>
                    <a:pt x="2758607" y="1549400"/>
                  </a:lnTo>
                  <a:close/>
                </a:path>
                <a:path w="3385184" h="3060700">
                  <a:moveTo>
                    <a:pt x="2734066" y="1524000"/>
                  </a:moveTo>
                  <a:lnTo>
                    <a:pt x="2710923" y="1524000"/>
                  </a:lnTo>
                  <a:lnTo>
                    <a:pt x="2719348" y="1536700"/>
                  </a:lnTo>
                  <a:lnTo>
                    <a:pt x="2710180" y="1549400"/>
                  </a:lnTo>
                  <a:lnTo>
                    <a:pt x="2756964" y="1549400"/>
                  </a:lnTo>
                  <a:lnTo>
                    <a:pt x="2755609" y="1536700"/>
                  </a:lnTo>
                  <a:lnTo>
                    <a:pt x="2736372" y="1536700"/>
                  </a:lnTo>
                  <a:lnTo>
                    <a:pt x="2734066" y="1524000"/>
                  </a:lnTo>
                  <a:close/>
                </a:path>
                <a:path w="3385184" h="3060700">
                  <a:moveTo>
                    <a:pt x="2710923" y="1524000"/>
                  </a:moveTo>
                  <a:lnTo>
                    <a:pt x="2692128" y="1524000"/>
                  </a:lnTo>
                  <a:lnTo>
                    <a:pt x="2702661" y="1536700"/>
                  </a:lnTo>
                  <a:lnTo>
                    <a:pt x="2707781" y="1536700"/>
                  </a:lnTo>
                  <a:lnTo>
                    <a:pt x="2710923" y="1524000"/>
                  </a:lnTo>
                  <a:close/>
                </a:path>
                <a:path w="3385184" h="3060700">
                  <a:moveTo>
                    <a:pt x="2732763" y="1498600"/>
                  </a:moveTo>
                  <a:lnTo>
                    <a:pt x="2700787" y="1498600"/>
                  </a:lnTo>
                  <a:lnTo>
                    <a:pt x="2702695" y="1511300"/>
                  </a:lnTo>
                  <a:lnTo>
                    <a:pt x="2686462" y="1511300"/>
                  </a:lnTo>
                  <a:lnTo>
                    <a:pt x="2689145" y="1524000"/>
                  </a:lnTo>
                  <a:lnTo>
                    <a:pt x="2744198" y="1524000"/>
                  </a:lnTo>
                  <a:lnTo>
                    <a:pt x="2735907" y="1511300"/>
                  </a:lnTo>
                  <a:lnTo>
                    <a:pt x="2732763" y="1498600"/>
                  </a:lnTo>
                  <a:close/>
                </a:path>
                <a:path w="3385184" h="3060700">
                  <a:moveTo>
                    <a:pt x="2688575" y="1498600"/>
                  </a:moveTo>
                  <a:lnTo>
                    <a:pt x="2684093" y="1498600"/>
                  </a:lnTo>
                  <a:lnTo>
                    <a:pt x="2684083" y="1511300"/>
                  </a:lnTo>
                  <a:lnTo>
                    <a:pt x="2695472" y="1511300"/>
                  </a:lnTo>
                  <a:lnTo>
                    <a:pt x="2688575" y="1498600"/>
                  </a:lnTo>
                  <a:close/>
                </a:path>
                <a:path w="3385184" h="3060700">
                  <a:moveTo>
                    <a:pt x="2710596" y="1473200"/>
                  </a:moveTo>
                  <a:lnTo>
                    <a:pt x="2657230" y="1473200"/>
                  </a:lnTo>
                  <a:lnTo>
                    <a:pt x="2667950" y="1485900"/>
                  </a:lnTo>
                  <a:lnTo>
                    <a:pt x="2675887" y="1498600"/>
                  </a:lnTo>
                  <a:lnTo>
                    <a:pt x="2718079" y="1498600"/>
                  </a:lnTo>
                  <a:lnTo>
                    <a:pt x="2716755" y="1485900"/>
                  </a:lnTo>
                  <a:lnTo>
                    <a:pt x="2712960" y="1485900"/>
                  </a:lnTo>
                  <a:lnTo>
                    <a:pt x="2710596" y="1473200"/>
                  </a:lnTo>
                  <a:close/>
                </a:path>
                <a:path w="3385184" h="3060700">
                  <a:moveTo>
                    <a:pt x="2658624" y="1460500"/>
                  </a:moveTo>
                  <a:lnTo>
                    <a:pt x="2648101" y="1460500"/>
                  </a:lnTo>
                  <a:lnTo>
                    <a:pt x="2651891" y="1473200"/>
                  </a:lnTo>
                  <a:lnTo>
                    <a:pt x="2658624" y="1460500"/>
                  </a:lnTo>
                  <a:close/>
                </a:path>
                <a:path w="3385184" h="3060700">
                  <a:moveTo>
                    <a:pt x="2684140" y="1460500"/>
                  </a:moveTo>
                  <a:lnTo>
                    <a:pt x="2658624" y="1460500"/>
                  </a:lnTo>
                  <a:lnTo>
                    <a:pt x="2669039" y="1473200"/>
                  </a:lnTo>
                  <a:lnTo>
                    <a:pt x="2690483" y="1473200"/>
                  </a:lnTo>
                  <a:lnTo>
                    <a:pt x="2684140" y="1460500"/>
                  </a:lnTo>
                  <a:close/>
                </a:path>
                <a:path w="3385184" h="3060700">
                  <a:moveTo>
                    <a:pt x="2692054" y="1447800"/>
                  </a:moveTo>
                  <a:lnTo>
                    <a:pt x="2636046" y="1447800"/>
                  </a:lnTo>
                  <a:lnTo>
                    <a:pt x="2644283" y="1460500"/>
                  </a:lnTo>
                  <a:lnTo>
                    <a:pt x="2686559" y="1460500"/>
                  </a:lnTo>
                  <a:lnTo>
                    <a:pt x="2692054" y="1447800"/>
                  </a:lnTo>
                  <a:close/>
                </a:path>
                <a:path w="3385184" h="3060700">
                  <a:moveTo>
                    <a:pt x="2663025" y="1409700"/>
                  </a:moveTo>
                  <a:lnTo>
                    <a:pt x="2648797" y="1409700"/>
                  </a:lnTo>
                  <a:lnTo>
                    <a:pt x="2646104" y="1422400"/>
                  </a:lnTo>
                  <a:lnTo>
                    <a:pt x="2652420" y="1422400"/>
                  </a:lnTo>
                  <a:lnTo>
                    <a:pt x="2643494" y="1435100"/>
                  </a:lnTo>
                  <a:lnTo>
                    <a:pt x="2638580" y="1447800"/>
                  </a:lnTo>
                  <a:lnTo>
                    <a:pt x="2675297" y="1447800"/>
                  </a:lnTo>
                  <a:lnTo>
                    <a:pt x="2673827" y="1435100"/>
                  </a:lnTo>
                  <a:lnTo>
                    <a:pt x="2650128" y="1435100"/>
                  </a:lnTo>
                  <a:lnTo>
                    <a:pt x="2663042" y="1422400"/>
                  </a:lnTo>
                  <a:lnTo>
                    <a:pt x="2663025" y="1409700"/>
                  </a:lnTo>
                  <a:close/>
                </a:path>
                <a:path w="3385184" h="3060700">
                  <a:moveTo>
                    <a:pt x="2680123" y="1435100"/>
                  </a:moveTo>
                  <a:lnTo>
                    <a:pt x="2675297" y="1447800"/>
                  </a:lnTo>
                  <a:lnTo>
                    <a:pt x="2684922" y="1447800"/>
                  </a:lnTo>
                  <a:lnTo>
                    <a:pt x="2680123" y="1435100"/>
                  </a:lnTo>
                  <a:close/>
                </a:path>
                <a:path w="3385184" h="3060700">
                  <a:moveTo>
                    <a:pt x="2644728" y="1384300"/>
                  </a:moveTo>
                  <a:lnTo>
                    <a:pt x="2611294" y="1384300"/>
                  </a:lnTo>
                  <a:lnTo>
                    <a:pt x="2610971" y="1397000"/>
                  </a:lnTo>
                  <a:lnTo>
                    <a:pt x="2598081" y="1397000"/>
                  </a:lnTo>
                  <a:lnTo>
                    <a:pt x="2599739" y="1409700"/>
                  </a:lnTo>
                  <a:lnTo>
                    <a:pt x="2628309" y="1409700"/>
                  </a:lnTo>
                  <a:lnTo>
                    <a:pt x="2614217" y="1422400"/>
                  </a:lnTo>
                  <a:lnTo>
                    <a:pt x="2621616" y="1435100"/>
                  </a:lnTo>
                  <a:lnTo>
                    <a:pt x="2643494" y="1435100"/>
                  </a:lnTo>
                  <a:lnTo>
                    <a:pt x="2652420" y="1422400"/>
                  </a:lnTo>
                  <a:lnTo>
                    <a:pt x="2646104" y="1422400"/>
                  </a:lnTo>
                  <a:lnTo>
                    <a:pt x="2640148" y="1409700"/>
                  </a:lnTo>
                  <a:lnTo>
                    <a:pt x="2643451" y="1397000"/>
                  </a:lnTo>
                  <a:lnTo>
                    <a:pt x="2644728" y="1384300"/>
                  </a:lnTo>
                  <a:close/>
                </a:path>
                <a:path w="3385184" h="3060700">
                  <a:moveTo>
                    <a:pt x="2670207" y="1422400"/>
                  </a:moveTo>
                  <a:lnTo>
                    <a:pt x="2663042" y="1422400"/>
                  </a:lnTo>
                  <a:lnTo>
                    <a:pt x="2650128" y="1435100"/>
                  </a:lnTo>
                  <a:lnTo>
                    <a:pt x="2677947" y="1435100"/>
                  </a:lnTo>
                  <a:lnTo>
                    <a:pt x="2670207" y="1422400"/>
                  </a:lnTo>
                  <a:close/>
                </a:path>
                <a:path w="3385184" h="3060700">
                  <a:moveTo>
                    <a:pt x="2618496" y="1371600"/>
                  </a:moveTo>
                  <a:lnTo>
                    <a:pt x="2577674" y="1371600"/>
                  </a:lnTo>
                  <a:lnTo>
                    <a:pt x="2580244" y="1384300"/>
                  </a:lnTo>
                  <a:lnTo>
                    <a:pt x="2617832" y="1384300"/>
                  </a:lnTo>
                  <a:lnTo>
                    <a:pt x="2618496" y="1371600"/>
                  </a:lnTo>
                  <a:close/>
                </a:path>
                <a:path w="3385184" h="3060700">
                  <a:moveTo>
                    <a:pt x="2625798" y="1371600"/>
                  </a:moveTo>
                  <a:lnTo>
                    <a:pt x="2621433" y="1371600"/>
                  </a:lnTo>
                  <a:lnTo>
                    <a:pt x="2617832" y="1384300"/>
                  </a:lnTo>
                  <a:lnTo>
                    <a:pt x="2630181" y="1384300"/>
                  </a:lnTo>
                  <a:lnTo>
                    <a:pt x="2625798" y="1371600"/>
                  </a:lnTo>
                  <a:close/>
                </a:path>
                <a:path w="3385184" h="3060700">
                  <a:moveTo>
                    <a:pt x="2634981" y="1371600"/>
                  </a:moveTo>
                  <a:lnTo>
                    <a:pt x="2630181" y="1384300"/>
                  </a:lnTo>
                  <a:lnTo>
                    <a:pt x="2637609" y="1384300"/>
                  </a:lnTo>
                  <a:lnTo>
                    <a:pt x="2634981" y="1371600"/>
                  </a:lnTo>
                  <a:close/>
                </a:path>
                <a:path w="3385184" h="3060700">
                  <a:moveTo>
                    <a:pt x="2621374" y="1358900"/>
                  </a:moveTo>
                  <a:lnTo>
                    <a:pt x="2578590" y="1358900"/>
                  </a:lnTo>
                  <a:lnTo>
                    <a:pt x="2586376" y="1371600"/>
                  </a:lnTo>
                  <a:lnTo>
                    <a:pt x="2619034" y="1371600"/>
                  </a:lnTo>
                  <a:lnTo>
                    <a:pt x="2621374" y="1358900"/>
                  </a:lnTo>
                  <a:close/>
                </a:path>
                <a:path w="3385184" h="3060700">
                  <a:moveTo>
                    <a:pt x="2594777" y="1346200"/>
                  </a:moveTo>
                  <a:lnTo>
                    <a:pt x="2555877" y="1346200"/>
                  </a:lnTo>
                  <a:lnTo>
                    <a:pt x="2562392" y="1358900"/>
                  </a:lnTo>
                  <a:lnTo>
                    <a:pt x="2601072" y="1358900"/>
                  </a:lnTo>
                  <a:lnTo>
                    <a:pt x="2594777" y="1346200"/>
                  </a:lnTo>
                  <a:close/>
                </a:path>
                <a:path w="3385184" h="3060700">
                  <a:moveTo>
                    <a:pt x="2587429" y="1333500"/>
                  </a:moveTo>
                  <a:lnTo>
                    <a:pt x="2552507" y="1333500"/>
                  </a:lnTo>
                  <a:lnTo>
                    <a:pt x="2554129" y="1346200"/>
                  </a:lnTo>
                  <a:lnTo>
                    <a:pt x="2598985" y="1346200"/>
                  </a:lnTo>
                  <a:lnTo>
                    <a:pt x="2587429" y="1333500"/>
                  </a:lnTo>
                  <a:close/>
                </a:path>
                <a:path w="3385184" h="3060700">
                  <a:moveTo>
                    <a:pt x="2594727" y="1320800"/>
                  </a:moveTo>
                  <a:lnTo>
                    <a:pt x="2564911" y="1320800"/>
                  </a:lnTo>
                  <a:lnTo>
                    <a:pt x="2560888" y="1333500"/>
                  </a:lnTo>
                  <a:lnTo>
                    <a:pt x="2595489" y="1333500"/>
                  </a:lnTo>
                  <a:lnTo>
                    <a:pt x="2594727" y="1320800"/>
                  </a:lnTo>
                  <a:close/>
                </a:path>
                <a:path w="3385184" h="3060700">
                  <a:moveTo>
                    <a:pt x="2548168" y="1270000"/>
                  </a:moveTo>
                  <a:lnTo>
                    <a:pt x="2508388" y="1270000"/>
                  </a:lnTo>
                  <a:lnTo>
                    <a:pt x="2501725" y="1282700"/>
                  </a:lnTo>
                  <a:lnTo>
                    <a:pt x="2516318" y="1282700"/>
                  </a:lnTo>
                  <a:lnTo>
                    <a:pt x="2521547" y="1295400"/>
                  </a:lnTo>
                  <a:lnTo>
                    <a:pt x="2520222" y="1308100"/>
                  </a:lnTo>
                  <a:lnTo>
                    <a:pt x="2533598" y="1308100"/>
                  </a:lnTo>
                  <a:lnTo>
                    <a:pt x="2535802" y="1320800"/>
                  </a:lnTo>
                  <a:lnTo>
                    <a:pt x="2573311" y="1320800"/>
                  </a:lnTo>
                  <a:lnTo>
                    <a:pt x="2575934" y="1308100"/>
                  </a:lnTo>
                  <a:lnTo>
                    <a:pt x="2570628" y="1295400"/>
                  </a:lnTo>
                  <a:lnTo>
                    <a:pt x="2544619" y="1295400"/>
                  </a:lnTo>
                  <a:lnTo>
                    <a:pt x="2547324" y="1282700"/>
                  </a:lnTo>
                  <a:lnTo>
                    <a:pt x="2548168" y="1270000"/>
                  </a:lnTo>
                  <a:close/>
                </a:path>
                <a:path w="3385184" h="3060700">
                  <a:moveTo>
                    <a:pt x="2583529" y="1308100"/>
                  </a:moveTo>
                  <a:lnTo>
                    <a:pt x="2573311" y="1320800"/>
                  </a:lnTo>
                  <a:lnTo>
                    <a:pt x="2588222" y="1320800"/>
                  </a:lnTo>
                  <a:lnTo>
                    <a:pt x="2583529" y="1308100"/>
                  </a:lnTo>
                  <a:close/>
                </a:path>
                <a:path w="3385184" h="3060700">
                  <a:moveTo>
                    <a:pt x="2559967" y="1282700"/>
                  </a:moveTo>
                  <a:lnTo>
                    <a:pt x="2557367" y="1282700"/>
                  </a:lnTo>
                  <a:lnTo>
                    <a:pt x="2551610" y="1295400"/>
                  </a:lnTo>
                  <a:lnTo>
                    <a:pt x="2567878" y="1295400"/>
                  </a:lnTo>
                  <a:lnTo>
                    <a:pt x="2559967" y="1282700"/>
                  </a:lnTo>
                  <a:close/>
                </a:path>
                <a:path w="3385184" h="3060700">
                  <a:moveTo>
                    <a:pt x="2509143" y="1257300"/>
                  </a:moveTo>
                  <a:lnTo>
                    <a:pt x="2479366" y="1257300"/>
                  </a:lnTo>
                  <a:lnTo>
                    <a:pt x="2489987" y="1270000"/>
                  </a:lnTo>
                  <a:lnTo>
                    <a:pt x="2498266" y="1270000"/>
                  </a:lnTo>
                  <a:lnTo>
                    <a:pt x="2509143" y="1257300"/>
                  </a:lnTo>
                  <a:close/>
                </a:path>
                <a:path w="3385184" h="3060700">
                  <a:moveTo>
                    <a:pt x="2529497" y="1257300"/>
                  </a:moveTo>
                  <a:lnTo>
                    <a:pt x="2510908" y="1257300"/>
                  </a:lnTo>
                  <a:lnTo>
                    <a:pt x="2510043" y="1270000"/>
                  </a:lnTo>
                  <a:lnTo>
                    <a:pt x="2526189" y="1270000"/>
                  </a:lnTo>
                  <a:lnTo>
                    <a:pt x="2529497" y="1257300"/>
                  </a:lnTo>
                  <a:close/>
                </a:path>
                <a:path w="3385184" h="3060700">
                  <a:moveTo>
                    <a:pt x="2494192" y="1244600"/>
                  </a:moveTo>
                  <a:lnTo>
                    <a:pt x="2481087" y="1244600"/>
                  </a:lnTo>
                  <a:lnTo>
                    <a:pt x="2482404" y="1257300"/>
                  </a:lnTo>
                  <a:lnTo>
                    <a:pt x="2490256" y="1257300"/>
                  </a:lnTo>
                  <a:lnTo>
                    <a:pt x="2494192" y="1244600"/>
                  </a:lnTo>
                  <a:close/>
                </a:path>
                <a:path w="3385184" h="3060700">
                  <a:moveTo>
                    <a:pt x="2499381" y="1244600"/>
                  </a:moveTo>
                  <a:lnTo>
                    <a:pt x="2494192" y="1244600"/>
                  </a:lnTo>
                  <a:lnTo>
                    <a:pt x="2490256" y="1257300"/>
                  </a:lnTo>
                  <a:lnTo>
                    <a:pt x="2493338" y="1257300"/>
                  </a:lnTo>
                  <a:lnTo>
                    <a:pt x="2499381" y="1244600"/>
                  </a:lnTo>
                  <a:close/>
                </a:path>
                <a:path w="3385184" h="3060700">
                  <a:moveTo>
                    <a:pt x="2519461" y="1231900"/>
                  </a:moveTo>
                  <a:lnTo>
                    <a:pt x="2515789" y="1231900"/>
                  </a:lnTo>
                  <a:lnTo>
                    <a:pt x="2506534" y="1243143"/>
                  </a:lnTo>
                  <a:lnTo>
                    <a:pt x="2505850" y="1244600"/>
                  </a:lnTo>
                  <a:lnTo>
                    <a:pt x="2499381" y="1244600"/>
                  </a:lnTo>
                  <a:lnTo>
                    <a:pt x="2493338" y="1257300"/>
                  </a:lnTo>
                  <a:lnTo>
                    <a:pt x="2520428" y="1257300"/>
                  </a:lnTo>
                  <a:lnTo>
                    <a:pt x="2519778" y="1244600"/>
                  </a:lnTo>
                  <a:lnTo>
                    <a:pt x="2519461" y="1231900"/>
                  </a:lnTo>
                  <a:close/>
                </a:path>
                <a:path w="3385184" h="3060700">
                  <a:moveTo>
                    <a:pt x="2470435" y="1244159"/>
                  </a:moveTo>
                  <a:lnTo>
                    <a:pt x="2470443" y="1244600"/>
                  </a:lnTo>
                  <a:lnTo>
                    <a:pt x="2470739" y="1244600"/>
                  </a:lnTo>
                  <a:lnTo>
                    <a:pt x="2470435" y="1244159"/>
                  </a:lnTo>
                  <a:close/>
                </a:path>
                <a:path w="3385184" h="3060700">
                  <a:moveTo>
                    <a:pt x="2511819" y="1231900"/>
                  </a:moveTo>
                  <a:lnTo>
                    <a:pt x="2470220" y="1231900"/>
                  </a:lnTo>
                  <a:lnTo>
                    <a:pt x="2480277" y="1244600"/>
                  </a:lnTo>
                  <a:lnTo>
                    <a:pt x="2505335" y="1244600"/>
                  </a:lnTo>
                  <a:lnTo>
                    <a:pt x="2506534" y="1243143"/>
                  </a:lnTo>
                  <a:lnTo>
                    <a:pt x="2511819" y="1231900"/>
                  </a:lnTo>
                  <a:close/>
                </a:path>
                <a:path w="3385184" h="3060700">
                  <a:moveTo>
                    <a:pt x="2470220" y="1231900"/>
                  </a:moveTo>
                  <a:lnTo>
                    <a:pt x="2461995" y="1231900"/>
                  </a:lnTo>
                  <a:lnTo>
                    <a:pt x="2470435" y="1244159"/>
                  </a:lnTo>
                  <a:lnTo>
                    <a:pt x="2470220" y="1231900"/>
                  </a:lnTo>
                  <a:close/>
                </a:path>
                <a:path w="3385184" h="3060700">
                  <a:moveTo>
                    <a:pt x="2515789" y="1231900"/>
                  </a:moveTo>
                  <a:lnTo>
                    <a:pt x="2511819" y="1231900"/>
                  </a:lnTo>
                  <a:lnTo>
                    <a:pt x="2506534" y="1243143"/>
                  </a:lnTo>
                  <a:lnTo>
                    <a:pt x="2515789" y="1231900"/>
                  </a:lnTo>
                  <a:close/>
                </a:path>
                <a:path w="3385184" h="3060700">
                  <a:moveTo>
                    <a:pt x="2502085" y="1219200"/>
                  </a:moveTo>
                  <a:lnTo>
                    <a:pt x="2449196" y="1219200"/>
                  </a:lnTo>
                  <a:lnTo>
                    <a:pt x="2457670" y="1231900"/>
                  </a:lnTo>
                  <a:lnTo>
                    <a:pt x="2512338" y="1231900"/>
                  </a:lnTo>
                  <a:lnTo>
                    <a:pt x="2502085" y="1219200"/>
                  </a:lnTo>
                  <a:close/>
                </a:path>
                <a:path w="3385184" h="3060700">
                  <a:moveTo>
                    <a:pt x="2483313" y="1193800"/>
                  </a:moveTo>
                  <a:lnTo>
                    <a:pt x="2430422" y="1193800"/>
                  </a:lnTo>
                  <a:lnTo>
                    <a:pt x="2432247" y="1206500"/>
                  </a:lnTo>
                  <a:lnTo>
                    <a:pt x="2450593" y="1206500"/>
                  </a:lnTo>
                  <a:lnTo>
                    <a:pt x="2454581" y="1219200"/>
                  </a:lnTo>
                  <a:lnTo>
                    <a:pt x="2481947" y="1219200"/>
                  </a:lnTo>
                  <a:lnTo>
                    <a:pt x="2474784" y="1206500"/>
                  </a:lnTo>
                  <a:lnTo>
                    <a:pt x="2483313" y="1193800"/>
                  </a:lnTo>
                  <a:close/>
                </a:path>
                <a:path w="3385184" h="3060700">
                  <a:moveTo>
                    <a:pt x="2422915" y="1181100"/>
                  </a:moveTo>
                  <a:lnTo>
                    <a:pt x="2413414" y="1181100"/>
                  </a:lnTo>
                  <a:lnTo>
                    <a:pt x="2417750" y="1193800"/>
                  </a:lnTo>
                  <a:lnTo>
                    <a:pt x="2422915" y="1181100"/>
                  </a:lnTo>
                  <a:close/>
                </a:path>
                <a:path w="3385184" h="3060700">
                  <a:moveTo>
                    <a:pt x="2455053" y="1181100"/>
                  </a:moveTo>
                  <a:lnTo>
                    <a:pt x="2430993" y="1181100"/>
                  </a:lnTo>
                  <a:lnTo>
                    <a:pt x="2426857" y="1193800"/>
                  </a:lnTo>
                  <a:lnTo>
                    <a:pt x="2452333" y="1193800"/>
                  </a:lnTo>
                  <a:lnTo>
                    <a:pt x="2455053" y="1181100"/>
                  </a:lnTo>
                  <a:close/>
                </a:path>
                <a:path w="3385184" h="3060700">
                  <a:moveTo>
                    <a:pt x="2460009" y="1181100"/>
                  </a:moveTo>
                  <a:lnTo>
                    <a:pt x="2455053" y="1181100"/>
                  </a:lnTo>
                  <a:lnTo>
                    <a:pt x="2452333" y="1193800"/>
                  </a:lnTo>
                  <a:lnTo>
                    <a:pt x="2460009" y="1181100"/>
                  </a:lnTo>
                  <a:close/>
                </a:path>
                <a:path w="3385184" h="3060700">
                  <a:moveTo>
                    <a:pt x="2470775" y="1181100"/>
                  </a:moveTo>
                  <a:lnTo>
                    <a:pt x="2460009" y="1181100"/>
                  </a:lnTo>
                  <a:lnTo>
                    <a:pt x="2452333" y="1193800"/>
                  </a:lnTo>
                  <a:lnTo>
                    <a:pt x="2480632" y="1193800"/>
                  </a:lnTo>
                  <a:lnTo>
                    <a:pt x="2470775" y="1181100"/>
                  </a:lnTo>
                  <a:close/>
                </a:path>
                <a:path w="3385184" h="3060700">
                  <a:moveTo>
                    <a:pt x="2455450" y="1168400"/>
                  </a:moveTo>
                  <a:lnTo>
                    <a:pt x="2417855" y="1168400"/>
                  </a:lnTo>
                  <a:lnTo>
                    <a:pt x="2409067" y="1181100"/>
                  </a:lnTo>
                  <a:lnTo>
                    <a:pt x="2457694" y="1181100"/>
                  </a:lnTo>
                  <a:lnTo>
                    <a:pt x="2455450" y="1168400"/>
                  </a:lnTo>
                  <a:close/>
                </a:path>
                <a:path w="3385184" h="3060700">
                  <a:moveTo>
                    <a:pt x="2430569" y="1155700"/>
                  </a:moveTo>
                  <a:lnTo>
                    <a:pt x="2388547" y="1155700"/>
                  </a:lnTo>
                  <a:lnTo>
                    <a:pt x="2399793" y="1168400"/>
                  </a:lnTo>
                  <a:lnTo>
                    <a:pt x="2433291" y="1168400"/>
                  </a:lnTo>
                  <a:lnTo>
                    <a:pt x="2430569" y="1155700"/>
                  </a:lnTo>
                  <a:close/>
                </a:path>
                <a:path w="3385184" h="3060700">
                  <a:moveTo>
                    <a:pt x="2425630" y="1130300"/>
                  </a:moveTo>
                  <a:lnTo>
                    <a:pt x="2390819" y="1130300"/>
                  </a:lnTo>
                  <a:lnTo>
                    <a:pt x="2394269" y="1143000"/>
                  </a:lnTo>
                  <a:lnTo>
                    <a:pt x="2381311" y="1143000"/>
                  </a:lnTo>
                  <a:lnTo>
                    <a:pt x="2384763" y="1155700"/>
                  </a:lnTo>
                  <a:lnTo>
                    <a:pt x="2440149" y="1155700"/>
                  </a:lnTo>
                  <a:lnTo>
                    <a:pt x="2429704" y="1143000"/>
                  </a:lnTo>
                  <a:lnTo>
                    <a:pt x="2425630" y="1130300"/>
                  </a:lnTo>
                  <a:close/>
                </a:path>
                <a:path w="3385184" h="3060700">
                  <a:moveTo>
                    <a:pt x="2392374" y="1104900"/>
                  </a:moveTo>
                  <a:lnTo>
                    <a:pt x="2351952" y="1104900"/>
                  </a:lnTo>
                  <a:lnTo>
                    <a:pt x="2347844" y="1117600"/>
                  </a:lnTo>
                  <a:lnTo>
                    <a:pt x="2359420" y="1130300"/>
                  </a:lnTo>
                  <a:lnTo>
                    <a:pt x="2368969" y="1143000"/>
                  </a:lnTo>
                  <a:lnTo>
                    <a:pt x="2382201" y="1130300"/>
                  </a:lnTo>
                  <a:lnTo>
                    <a:pt x="2410029" y="1130300"/>
                  </a:lnTo>
                  <a:lnTo>
                    <a:pt x="2408171" y="1117600"/>
                  </a:lnTo>
                  <a:lnTo>
                    <a:pt x="2395219" y="1117600"/>
                  </a:lnTo>
                  <a:lnTo>
                    <a:pt x="2392374" y="1104900"/>
                  </a:lnTo>
                  <a:close/>
                </a:path>
                <a:path w="3385184" h="3060700">
                  <a:moveTo>
                    <a:pt x="2390819" y="1130300"/>
                  </a:moveTo>
                  <a:lnTo>
                    <a:pt x="2382201" y="1130300"/>
                  </a:lnTo>
                  <a:lnTo>
                    <a:pt x="2386809" y="1143000"/>
                  </a:lnTo>
                  <a:lnTo>
                    <a:pt x="2389643" y="1143000"/>
                  </a:lnTo>
                  <a:lnTo>
                    <a:pt x="2390819" y="1130300"/>
                  </a:lnTo>
                  <a:close/>
                </a:path>
                <a:path w="3385184" h="3060700">
                  <a:moveTo>
                    <a:pt x="2347044" y="1104900"/>
                  </a:moveTo>
                  <a:lnTo>
                    <a:pt x="2336844" y="1104900"/>
                  </a:lnTo>
                  <a:lnTo>
                    <a:pt x="2341583" y="1117600"/>
                  </a:lnTo>
                  <a:lnTo>
                    <a:pt x="2347044" y="1104900"/>
                  </a:lnTo>
                  <a:close/>
                </a:path>
                <a:path w="3385184" h="3060700">
                  <a:moveTo>
                    <a:pt x="2400079" y="1104900"/>
                  </a:moveTo>
                  <a:lnTo>
                    <a:pt x="2395219" y="1117600"/>
                  </a:lnTo>
                  <a:lnTo>
                    <a:pt x="2402858" y="1117600"/>
                  </a:lnTo>
                  <a:lnTo>
                    <a:pt x="2400079" y="1104900"/>
                  </a:lnTo>
                  <a:close/>
                </a:path>
                <a:path w="3385184" h="3060700">
                  <a:moveTo>
                    <a:pt x="2343996" y="1054100"/>
                  </a:moveTo>
                  <a:lnTo>
                    <a:pt x="2330554" y="1054100"/>
                  </a:lnTo>
                  <a:lnTo>
                    <a:pt x="2328067" y="1066800"/>
                  </a:lnTo>
                  <a:lnTo>
                    <a:pt x="2335846" y="1066800"/>
                  </a:lnTo>
                  <a:lnTo>
                    <a:pt x="2328504" y="1079500"/>
                  </a:lnTo>
                  <a:lnTo>
                    <a:pt x="2324852" y="1092200"/>
                  </a:lnTo>
                  <a:lnTo>
                    <a:pt x="2323447" y="1104900"/>
                  </a:lnTo>
                  <a:lnTo>
                    <a:pt x="2372439" y="1104900"/>
                  </a:lnTo>
                  <a:lnTo>
                    <a:pt x="2374483" y="1092200"/>
                  </a:lnTo>
                  <a:lnTo>
                    <a:pt x="2370779" y="1092200"/>
                  </a:lnTo>
                  <a:lnTo>
                    <a:pt x="2365150" y="1079500"/>
                  </a:lnTo>
                  <a:lnTo>
                    <a:pt x="2334251" y="1079500"/>
                  </a:lnTo>
                  <a:lnTo>
                    <a:pt x="2345344" y="1066800"/>
                  </a:lnTo>
                  <a:lnTo>
                    <a:pt x="2343996" y="1054100"/>
                  </a:lnTo>
                  <a:close/>
                </a:path>
                <a:path w="3385184" h="3060700">
                  <a:moveTo>
                    <a:pt x="2375343" y="1079500"/>
                  </a:moveTo>
                  <a:lnTo>
                    <a:pt x="2372552" y="1079500"/>
                  </a:lnTo>
                  <a:lnTo>
                    <a:pt x="2370779" y="1092200"/>
                  </a:lnTo>
                  <a:lnTo>
                    <a:pt x="2378005" y="1092200"/>
                  </a:lnTo>
                  <a:lnTo>
                    <a:pt x="2375343" y="1079500"/>
                  </a:lnTo>
                  <a:close/>
                </a:path>
                <a:path w="3385184" h="3060700">
                  <a:moveTo>
                    <a:pt x="2322855" y="1028700"/>
                  </a:moveTo>
                  <a:lnTo>
                    <a:pt x="2274497" y="1028700"/>
                  </a:lnTo>
                  <a:lnTo>
                    <a:pt x="2281387" y="1041400"/>
                  </a:lnTo>
                  <a:lnTo>
                    <a:pt x="2289920" y="1041400"/>
                  </a:lnTo>
                  <a:lnTo>
                    <a:pt x="2290858" y="1054100"/>
                  </a:lnTo>
                  <a:lnTo>
                    <a:pt x="2310052" y="1054100"/>
                  </a:lnTo>
                  <a:lnTo>
                    <a:pt x="2297455" y="1066800"/>
                  </a:lnTo>
                  <a:lnTo>
                    <a:pt x="2306105" y="1079500"/>
                  </a:lnTo>
                  <a:lnTo>
                    <a:pt x="2328504" y="1079500"/>
                  </a:lnTo>
                  <a:lnTo>
                    <a:pt x="2335846" y="1066800"/>
                  </a:lnTo>
                  <a:lnTo>
                    <a:pt x="2328067" y="1066800"/>
                  </a:lnTo>
                  <a:lnTo>
                    <a:pt x="2321762" y="1054100"/>
                  </a:lnTo>
                  <a:lnTo>
                    <a:pt x="2322703" y="1041400"/>
                  </a:lnTo>
                  <a:lnTo>
                    <a:pt x="2322855" y="1028700"/>
                  </a:lnTo>
                  <a:close/>
                </a:path>
                <a:path w="3385184" h="3060700">
                  <a:moveTo>
                    <a:pt x="2365603" y="1066800"/>
                  </a:moveTo>
                  <a:lnTo>
                    <a:pt x="2345344" y="1066800"/>
                  </a:lnTo>
                  <a:lnTo>
                    <a:pt x="2334251" y="1079500"/>
                  </a:lnTo>
                  <a:lnTo>
                    <a:pt x="2356919" y="1079500"/>
                  </a:lnTo>
                  <a:lnTo>
                    <a:pt x="2365603" y="1066800"/>
                  </a:lnTo>
                  <a:close/>
                </a:path>
                <a:path w="3385184" h="3060700">
                  <a:moveTo>
                    <a:pt x="2301242" y="1054100"/>
                  </a:moveTo>
                  <a:lnTo>
                    <a:pt x="2280925" y="1054100"/>
                  </a:lnTo>
                  <a:lnTo>
                    <a:pt x="2290827" y="1066800"/>
                  </a:lnTo>
                  <a:lnTo>
                    <a:pt x="2301242" y="1054100"/>
                  </a:lnTo>
                  <a:close/>
                </a:path>
                <a:path w="3385184" h="3060700">
                  <a:moveTo>
                    <a:pt x="2274497" y="1028700"/>
                  </a:moveTo>
                  <a:lnTo>
                    <a:pt x="2257780" y="1028700"/>
                  </a:lnTo>
                  <a:lnTo>
                    <a:pt x="2260628" y="1041400"/>
                  </a:lnTo>
                  <a:lnTo>
                    <a:pt x="2269403" y="1041400"/>
                  </a:lnTo>
                  <a:lnTo>
                    <a:pt x="2274497" y="1028700"/>
                  </a:lnTo>
                  <a:close/>
                </a:path>
                <a:path w="3385184" h="3060700">
                  <a:moveTo>
                    <a:pt x="2294593" y="1016000"/>
                  </a:moveTo>
                  <a:lnTo>
                    <a:pt x="2262294" y="1016000"/>
                  </a:lnTo>
                  <a:lnTo>
                    <a:pt x="2260994" y="1028700"/>
                  </a:lnTo>
                  <a:lnTo>
                    <a:pt x="2294875" y="1028700"/>
                  </a:lnTo>
                  <a:lnTo>
                    <a:pt x="2294593" y="1016000"/>
                  </a:lnTo>
                  <a:close/>
                </a:path>
                <a:path w="3385184" h="3060700">
                  <a:moveTo>
                    <a:pt x="2258939" y="990600"/>
                  </a:moveTo>
                  <a:lnTo>
                    <a:pt x="2224313" y="990600"/>
                  </a:lnTo>
                  <a:lnTo>
                    <a:pt x="2229252" y="1003300"/>
                  </a:lnTo>
                  <a:lnTo>
                    <a:pt x="2233465" y="1016000"/>
                  </a:lnTo>
                  <a:lnTo>
                    <a:pt x="2293321" y="1016000"/>
                  </a:lnTo>
                  <a:lnTo>
                    <a:pt x="2283028" y="1003300"/>
                  </a:lnTo>
                  <a:lnTo>
                    <a:pt x="2271471" y="1003300"/>
                  </a:lnTo>
                  <a:lnTo>
                    <a:pt x="2258939" y="990600"/>
                  </a:lnTo>
                  <a:close/>
                </a:path>
                <a:path w="3385184" h="3060700">
                  <a:moveTo>
                    <a:pt x="2265573" y="977900"/>
                  </a:moveTo>
                  <a:lnTo>
                    <a:pt x="2234240" y="977900"/>
                  </a:lnTo>
                  <a:lnTo>
                    <a:pt x="2235082" y="990600"/>
                  </a:lnTo>
                  <a:lnTo>
                    <a:pt x="2266985" y="990600"/>
                  </a:lnTo>
                  <a:lnTo>
                    <a:pt x="2265573" y="977900"/>
                  </a:lnTo>
                  <a:close/>
                </a:path>
                <a:path w="3385184" h="3060700">
                  <a:moveTo>
                    <a:pt x="2224278" y="939800"/>
                  </a:moveTo>
                  <a:lnTo>
                    <a:pt x="2222027" y="952500"/>
                  </a:lnTo>
                  <a:lnTo>
                    <a:pt x="2187318" y="952500"/>
                  </a:lnTo>
                  <a:lnTo>
                    <a:pt x="2187457" y="965200"/>
                  </a:lnTo>
                  <a:lnTo>
                    <a:pt x="2192527" y="965200"/>
                  </a:lnTo>
                  <a:lnTo>
                    <a:pt x="2197723" y="977900"/>
                  </a:lnTo>
                  <a:lnTo>
                    <a:pt x="2241864" y="977900"/>
                  </a:lnTo>
                  <a:lnTo>
                    <a:pt x="2243181" y="965200"/>
                  </a:lnTo>
                  <a:lnTo>
                    <a:pt x="2233319" y="952500"/>
                  </a:lnTo>
                  <a:lnTo>
                    <a:pt x="2224278" y="939800"/>
                  </a:lnTo>
                  <a:close/>
                </a:path>
                <a:path w="3385184" h="3060700">
                  <a:moveTo>
                    <a:pt x="2256593" y="965200"/>
                  </a:moveTo>
                  <a:lnTo>
                    <a:pt x="2251510" y="965200"/>
                  </a:lnTo>
                  <a:lnTo>
                    <a:pt x="2241864" y="977900"/>
                  </a:lnTo>
                  <a:lnTo>
                    <a:pt x="2261804" y="977900"/>
                  </a:lnTo>
                  <a:lnTo>
                    <a:pt x="2256593" y="965200"/>
                  </a:lnTo>
                  <a:close/>
                </a:path>
                <a:path w="3385184" h="3060700">
                  <a:moveTo>
                    <a:pt x="2210890" y="939800"/>
                  </a:moveTo>
                  <a:lnTo>
                    <a:pt x="2171032" y="939800"/>
                  </a:lnTo>
                  <a:lnTo>
                    <a:pt x="2166028" y="952500"/>
                  </a:lnTo>
                  <a:lnTo>
                    <a:pt x="2209574" y="952500"/>
                  </a:lnTo>
                  <a:lnTo>
                    <a:pt x="2210890" y="939800"/>
                  </a:lnTo>
                  <a:close/>
                </a:path>
                <a:path w="3385184" h="3060700">
                  <a:moveTo>
                    <a:pt x="2141868" y="924262"/>
                  </a:moveTo>
                  <a:lnTo>
                    <a:pt x="2139483" y="927100"/>
                  </a:lnTo>
                  <a:lnTo>
                    <a:pt x="2152555" y="939800"/>
                  </a:lnTo>
                  <a:lnTo>
                    <a:pt x="2156393" y="939800"/>
                  </a:lnTo>
                  <a:lnTo>
                    <a:pt x="2160090" y="927100"/>
                  </a:lnTo>
                  <a:lnTo>
                    <a:pt x="2142416" y="927100"/>
                  </a:lnTo>
                  <a:lnTo>
                    <a:pt x="2141868" y="924262"/>
                  </a:lnTo>
                  <a:close/>
                </a:path>
                <a:path w="3385184" h="3060700">
                  <a:moveTo>
                    <a:pt x="2208488" y="927100"/>
                  </a:moveTo>
                  <a:lnTo>
                    <a:pt x="2172407" y="927100"/>
                  </a:lnTo>
                  <a:lnTo>
                    <a:pt x="2172188" y="939800"/>
                  </a:lnTo>
                  <a:lnTo>
                    <a:pt x="2210710" y="939800"/>
                  </a:lnTo>
                  <a:lnTo>
                    <a:pt x="2208488" y="927100"/>
                  </a:lnTo>
                  <a:close/>
                </a:path>
                <a:path w="3385184" h="3060700">
                  <a:moveTo>
                    <a:pt x="2158595" y="914400"/>
                  </a:moveTo>
                  <a:lnTo>
                    <a:pt x="2150161" y="914400"/>
                  </a:lnTo>
                  <a:lnTo>
                    <a:pt x="2141868" y="924262"/>
                  </a:lnTo>
                  <a:lnTo>
                    <a:pt x="2142416" y="927100"/>
                  </a:lnTo>
                  <a:lnTo>
                    <a:pt x="2153386" y="927100"/>
                  </a:lnTo>
                  <a:lnTo>
                    <a:pt x="2158595" y="914400"/>
                  </a:lnTo>
                  <a:close/>
                </a:path>
                <a:path w="3385184" h="3060700">
                  <a:moveTo>
                    <a:pt x="2189827" y="914400"/>
                  </a:moveTo>
                  <a:lnTo>
                    <a:pt x="2158595" y="914400"/>
                  </a:lnTo>
                  <a:lnTo>
                    <a:pt x="2153386" y="927100"/>
                  </a:lnTo>
                  <a:lnTo>
                    <a:pt x="2187806" y="927100"/>
                  </a:lnTo>
                  <a:lnTo>
                    <a:pt x="2189827" y="914400"/>
                  </a:lnTo>
                  <a:close/>
                </a:path>
                <a:path w="3385184" h="3060700">
                  <a:moveTo>
                    <a:pt x="2150161" y="914400"/>
                  </a:moveTo>
                  <a:lnTo>
                    <a:pt x="2139964" y="914400"/>
                  </a:lnTo>
                  <a:lnTo>
                    <a:pt x="2141868" y="924262"/>
                  </a:lnTo>
                  <a:lnTo>
                    <a:pt x="2150161" y="914400"/>
                  </a:lnTo>
                  <a:close/>
                </a:path>
                <a:path w="3385184" h="3060700">
                  <a:moveTo>
                    <a:pt x="2163985" y="901700"/>
                  </a:moveTo>
                  <a:lnTo>
                    <a:pt x="2114897" y="901700"/>
                  </a:lnTo>
                  <a:lnTo>
                    <a:pt x="2117505" y="914400"/>
                  </a:lnTo>
                  <a:lnTo>
                    <a:pt x="2157744" y="914400"/>
                  </a:lnTo>
                  <a:lnTo>
                    <a:pt x="2163985" y="901700"/>
                  </a:lnTo>
                  <a:close/>
                </a:path>
                <a:path w="3385184" h="3060700">
                  <a:moveTo>
                    <a:pt x="2173211" y="901700"/>
                  </a:moveTo>
                  <a:lnTo>
                    <a:pt x="2163985" y="901700"/>
                  </a:lnTo>
                  <a:lnTo>
                    <a:pt x="2157744" y="914400"/>
                  </a:lnTo>
                  <a:lnTo>
                    <a:pt x="2163691" y="914400"/>
                  </a:lnTo>
                  <a:lnTo>
                    <a:pt x="2173211" y="901700"/>
                  </a:lnTo>
                  <a:close/>
                </a:path>
                <a:path w="3385184" h="3060700">
                  <a:moveTo>
                    <a:pt x="2177809" y="901700"/>
                  </a:moveTo>
                  <a:lnTo>
                    <a:pt x="2173211" y="901700"/>
                  </a:lnTo>
                  <a:lnTo>
                    <a:pt x="2163691" y="914400"/>
                  </a:lnTo>
                  <a:lnTo>
                    <a:pt x="2180223" y="914400"/>
                  </a:lnTo>
                  <a:lnTo>
                    <a:pt x="2177809" y="901700"/>
                  </a:lnTo>
                  <a:close/>
                </a:path>
                <a:path w="3385184" h="3060700">
                  <a:moveTo>
                    <a:pt x="2165863" y="889000"/>
                  </a:moveTo>
                  <a:lnTo>
                    <a:pt x="2109333" y="889000"/>
                  </a:lnTo>
                  <a:lnTo>
                    <a:pt x="2104980" y="901700"/>
                  </a:lnTo>
                  <a:lnTo>
                    <a:pt x="2163331" y="901700"/>
                  </a:lnTo>
                  <a:lnTo>
                    <a:pt x="2165863" y="889000"/>
                  </a:lnTo>
                  <a:close/>
                </a:path>
                <a:path w="3385184" h="3060700">
                  <a:moveTo>
                    <a:pt x="2168610" y="889000"/>
                  </a:moveTo>
                  <a:lnTo>
                    <a:pt x="2163331" y="901700"/>
                  </a:lnTo>
                  <a:lnTo>
                    <a:pt x="2170975" y="901700"/>
                  </a:lnTo>
                  <a:lnTo>
                    <a:pt x="2168610" y="889000"/>
                  </a:lnTo>
                  <a:close/>
                </a:path>
                <a:path w="3385184" h="3060700">
                  <a:moveTo>
                    <a:pt x="2098848" y="876300"/>
                  </a:moveTo>
                  <a:lnTo>
                    <a:pt x="2085163" y="876300"/>
                  </a:lnTo>
                  <a:lnTo>
                    <a:pt x="2098856" y="889000"/>
                  </a:lnTo>
                  <a:lnTo>
                    <a:pt x="2098848" y="876300"/>
                  </a:lnTo>
                  <a:close/>
                </a:path>
                <a:path w="3385184" h="3060700">
                  <a:moveTo>
                    <a:pt x="2128757" y="876300"/>
                  </a:moveTo>
                  <a:lnTo>
                    <a:pt x="2098848" y="876300"/>
                  </a:lnTo>
                  <a:lnTo>
                    <a:pt x="2104729" y="889000"/>
                  </a:lnTo>
                  <a:lnTo>
                    <a:pt x="2137031" y="889000"/>
                  </a:lnTo>
                  <a:lnTo>
                    <a:pt x="2128757" y="876300"/>
                  </a:lnTo>
                  <a:close/>
                </a:path>
                <a:path w="3385184" h="3060700">
                  <a:moveTo>
                    <a:pt x="2151941" y="876300"/>
                  </a:moveTo>
                  <a:lnTo>
                    <a:pt x="2143778" y="889000"/>
                  </a:lnTo>
                  <a:lnTo>
                    <a:pt x="2157078" y="889000"/>
                  </a:lnTo>
                  <a:lnTo>
                    <a:pt x="2151941" y="876300"/>
                  </a:lnTo>
                  <a:close/>
                </a:path>
                <a:path w="3385184" h="3060700">
                  <a:moveTo>
                    <a:pt x="2073338" y="863600"/>
                  </a:moveTo>
                  <a:lnTo>
                    <a:pt x="2063836" y="863600"/>
                  </a:lnTo>
                  <a:lnTo>
                    <a:pt x="2069130" y="876300"/>
                  </a:lnTo>
                  <a:lnTo>
                    <a:pt x="2073338" y="863600"/>
                  </a:lnTo>
                  <a:close/>
                </a:path>
                <a:path w="3385184" h="3060700">
                  <a:moveTo>
                    <a:pt x="2120914" y="850900"/>
                  </a:moveTo>
                  <a:lnTo>
                    <a:pt x="2108263" y="863600"/>
                  </a:lnTo>
                  <a:lnTo>
                    <a:pt x="2078138" y="863600"/>
                  </a:lnTo>
                  <a:lnTo>
                    <a:pt x="2080396" y="876300"/>
                  </a:lnTo>
                  <a:lnTo>
                    <a:pt x="2135666" y="876300"/>
                  </a:lnTo>
                  <a:lnTo>
                    <a:pt x="2132034" y="863600"/>
                  </a:lnTo>
                  <a:lnTo>
                    <a:pt x="2120914" y="850900"/>
                  </a:lnTo>
                  <a:close/>
                </a:path>
                <a:path w="3385184" h="3060700">
                  <a:moveTo>
                    <a:pt x="2100507" y="838200"/>
                  </a:moveTo>
                  <a:lnTo>
                    <a:pt x="2055109" y="838200"/>
                  </a:lnTo>
                  <a:lnTo>
                    <a:pt x="2066828" y="850900"/>
                  </a:lnTo>
                  <a:lnTo>
                    <a:pt x="2058550" y="863600"/>
                  </a:lnTo>
                  <a:lnTo>
                    <a:pt x="2103122" y="863600"/>
                  </a:lnTo>
                  <a:lnTo>
                    <a:pt x="2109733" y="850900"/>
                  </a:lnTo>
                  <a:lnTo>
                    <a:pt x="2103942" y="850900"/>
                  </a:lnTo>
                  <a:lnTo>
                    <a:pt x="2100507" y="838200"/>
                  </a:lnTo>
                  <a:close/>
                </a:path>
                <a:path w="3385184" h="3060700">
                  <a:moveTo>
                    <a:pt x="2055109" y="838200"/>
                  </a:moveTo>
                  <a:lnTo>
                    <a:pt x="2030999" y="838200"/>
                  </a:lnTo>
                  <a:lnTo>
                    <a:pt x="2035607" y="850900"/>
                  </a:lnTo>
                  <a:lnTo>
                    <a:pt x="2055057" y="850900"/>
                  </a:lnTo>
                  <a:lnTo>
                    <a:pt x="2055109" y="838200"/>
                  </a:lnTo>
                  <a:close/>
                </a:path>
                <a:path w="3385184" h="3060700">
                  <a:moveTo>
                    <a:pt x="2073459" y="812800"/>
                  </a:moveTo>
                  <a:lnTo>
                    <a:pt x="2001472" y="812800"/>
                  </a:lnTo>
                  <a:lnTo>
                    <a:pt x="2007095" y="825500"/>
                  </a:lnTo>
                  <a:lnTo>
                    <a:pt x="2022677" y="825500"/>
                  </a:lnTo>
                  <a:lnTo>
                    <a:pt x="2026758" y="838200"/>
                  </a:lnTo>
                  <a:lnTo>
                    <a:pt x="2086099" y="838200"/>
                  </a:lnTo>
                  <a:lnTo>
                    <a:pt x="2073459" y="812800"/>
                  </a:lnTo>
                  <a:close/>
                </a:path>
                <a:path w="3385184" h="3060700">
                  <a:moveTo>
                    <a:pt x="2049619" y="800100"/>
                  </a:moveTo>
                  <a:lnTo>
                    <a:pt x="1991727" y="800100"/>
                  </a:lnTo>
                  <a:lnTo>
                    <a:pt x="1989101" y="812800"/>
                  </a:lnTo>
                  <a:lnTo>
                    <a:pt x="2052028" y="812800"/>
                  </a:lnTo>
                  <a:lnTo>
                    <a:pt x="2049619" y="800100"/>
                  </a:lnTo>
                  <a:close/>
                </a:path>
                <a:path w="3385184" h="3060700">
                  <a:moveTo>
                    <a:pt x="2010939" y="787400"/>
                  </a:moveTo>
                  <a:lnTo>
                    <a:pt x="1961505" y="787400"/>
                  </a:lnTo>
                  <a:lnTo>
                    <a:pt x="1970510" y="800100"/>
                  </a:lnTo>
                  <a:lnTo>
                    <a:pt x="2019490" y="800100"/>
                  </a:lnTo>
                  <a:lnTo>
                    <a:pt x="2010939" y="787400"/>
                  </a:lnTo>
                  <a:close/>
                </a:path>
                <a:path w="3385184" h="3060700">
                  <a:moveTo>
                    <a:pt x="2031740" y="787400"/>
                  </a:moveTo>
                  <a:lnTo>
                    <a:pt x="2028747" y="787400"/>
                  </a:lnTo>
                  <a:lnTo>
                    <a:pt x="2019490" y="800100"/>
                  </a:lnTo>
                  <a:lnTo>
                    <a:pt x="2034860" y="800100"/>
                  </a:lnTo>
                  <a:lnTo>
                    <a:pt x="2031740" y="787400"/>
                  </a:lnTo>
                  <a:close/>
                </a:path>
                <a:path w="3385184" h="3060700">
                  <a:moveTo>
                    <a:pt x="2039541" y="787400"/>
                  </a:moveTo>
                  <a:lnTo>
                    <a:pt x="2034860" y="800100"/>
                  </a:lnTo>
                  <a:lnTo>
                    <a:pt x="2042735" y="800100"/>
                  </a:lnTo>
                  <a:lnTo>
                    <a:pt x="2039541" y="787400"/>
                  </a:lnTo>
                  <a:close/>
                </a:path>
                <a:path w="3385184" h="3060700">
                  <a:moveTo>
                    <a:pt x="1984847" y="749300"/>
                  </a:moveTo>
                  <a:lnTo>
                    <a:pt x="1977711" y="749300"/>
                  </a:lnTo>
                  <a:lnTo>
                    <a:pt x="1973424" y="755331"/>
                  </a:lnTo>
                  <a:lnTo>
                    <a:pt x="1969515" y="762000"/>
                  </a:lnTo>
                  <a:lnTo>
                    <a:pt x="1963946" y="774700"/>
                  </a:lnTo>
                  <a:lnTo>
                    <a:pt x="1961683" y="787400"/>
                  </a:lnTo>
                  <a:lnTo>
                    <a:pt x="2011190" y="787400"/>
                  </a:lnTo>
                  <a:lnTo>
                    <a:pt x="2010339" y="774700"/>
                  </a:lnTo>
                  <a:lnTo>
                    <a:pt x="1994104" y="774700"/>
                  </a:lnTo>
                  <a:lnTo>
                    <a:pt x="1991554" y="762000"/>
                  </a:lnTo>
                  <a:lnTo>
                    <a:pt x="1994954" y="762000"/>
                  </a:lnTo>
                  <a:lnTo>
                    <a:pt x="1984847" y="749300"/>
                  </a:lnTo>
                  <a:close/>
                </a:path>
                <a:path w="3385184" h="3060700">
                  <a:moveTo>
                    <a:pt x="1976959" y="749300"/>
                  </a:moveTo>
                  <a:lnTo>
                    <a:pt x="1932721" y="749300"/>
                  </a:lnTo>
                  <a:lnTo>
                    <a:pt x="1942180" y="762000"/>
                  </a:lnTo>
                  <a:lnTo>
                    <a:pt x="1931308" y="774700"/>
                  </a:lnTo>
                  <a:lnTo>
                    <a:pt x="1959350" y="774700"/>
                  </a:lnTo>
                  <a:lnTo>
                    <a:pt x="1968684" y="762000"/>
                  </a:lnTo>
                  <a:lnTo>
                    <a:pt x="1973424" y="755331"/>
                  </a:lnTo>
                  <a:lnTo>
                    <a:pt x="1976959" y="749300"/>
                  </a:lnTo>
                  <a:close/>
                </a:path>
                <a:path w="3385184" h="3060700">
                  <a:moveTo>
                    <a:pt x="2007526" y="762000"/>
                  </a:moveTo>
                  <a:lnTo>
                    <a:pt x="2006680" y="774700"/>
                  </a:lnTo>
                  <a:lnTo>
                    <a:pt x="2010791" y="774700"/>
                  </a:lnTo>
                  <a:lnTo>
                    <a:pt x="2007526" y="762000"/>
                  </a:lnTo>
                  <a:close/>
                </a:path>
                <a:path w="3385184" h="3060700">
                  <a:moveTo>
                    <a:pt x="1932721" y="749300"/>
                  </a:moveTo>
                  <a:lnTo>
                    <a:pt x="1910001" y="749300"/>
                  </a:lnTo>
                  <a:lnTo>
                    <a:pt x="1912741" y="762000"/>
                  </a:lnTo>
                  <a:lnTo>
                    <a:pt x="1923838" y="762000"/>
                  </a:lnTo>
                  <a:lnTo>
                    <a:pt x="1932721" y="749300"/>
                  </a:lnTo>
                  <a:close/>
                </a:path>
                <a:path w="3385184" h="3060700">
                  <a:moveTo>
                    <a:pt x="1977711" y="749300"/>
                  </a:moveTo>
                  <a:lnTo>
                    <a:pt x="1976959" y="749300"/>
                  </a:lnTo>
                  <a:lnTo>
                    <a:pt x="1973424" y="755331"/>
                  </a:lnTo>
                  <a:lnTo>
                    <a:pt x="1977711" y="749300"/>
                  </a:lnTo>
                  <a:close/>
                </a:path>
                <a:path w="3385184" h="3060700">
                  <a:moveTo>
                    <a:pt x="1895561" y="736600"/>
                  </a:moveTo>
                  <a:lnTo>
                    <a:pt x="1889050" y="736600"/>
                  </a:lnTo>
                  <a:lnTo>
                    <a:pt x="1893621" y="749300"/>
                  </a:lnTo>
                  <a:lnTo>
                    <a:pt x="1895561" y="736600"/>
                  </a:lnTo>
                  <a:close/>
                </a:path>
                <a:path w="3385184" h="3060700">
                  <a:moveTo>
                    <a:pt x="1950992" y="723900"/>
                  </a:moveTo>
                  <a:lnTo>
                    <a:pt x="1887790" y="723900"/>
                  </a:lnTo>
                  <a:lnTo>
                    <a:pt x="1886974" y="736600"/>
                  </a:lnTo>
                  <a:lnTo>
                    <a:pt x="1918915" y="736600"/>
                  </a:lnTo>
                  <a:lnTo>
                    <a:pt x="1921191" y="749300"/>
                  </a:lnTo>
                  <a:lnTo>
                    <a:pt x="1953636" y="749300"/>
                  </a:lnTo>
                  <a:lnTo>
                    <a:pt x="1952043" y="736600"/>
                  </a:lnTo>
                  <a:lnTo>
                    <a:pt x="1950992" y="723900"/>
                  </a:lnTo>
                  <a:close/>
                </a:path>
                <a:path w="3385184" h="3060700">
                  <a:moveTo>
                    <a:pt x="1920269" y="711200"/>
                  </a:moveTo>
                  <a:lnTo>
                    <a:pt x="1858037" y="711200"/>
                  </a:lnTo>
                  <a:lnTo>
                    <a:pt x="1863509" y="723900"/>
                  </a:lnTo>
                  <a:lnTo>
                    <a:pt x="1921424" y="723900"/>
                  </a:lnTo>
                  <a:lnTo>
                    <a:pt x="1920269" y="711200"/>
                  </a:lnTo>
                  <a:close/>
                </a:path>
                <a:path w="3385184" h="3060700">
                  <a:moveTo>
                    <a:pt x="1892857" y="698500"/>
                  </a:moveTo>
                  <a:lnTo>
                    <a:pt x="1846635" y="698500"/>
                  </a:lnTo>
                  <a:lnTo>
                    <a:pt x="1852826" y="711200"/>
                  </a:lnTo>
                  <a:lnTo>
                    <a:pt x="1891744" y="711200"/>
                  </a:lnTo>
                  <a:lnTo>
                    <a:pt x="1892857" y="698500"/>
                  </a:lnTo>
                  <a:close/>
                </a:path>
                <a:path w="3385184" h="3060700">
                  <a:moveTo>
                    <a:pt x="1835937" y="685800"/>
                  </a:moveTo>
                  <a:lnTo>
                    <a:pt x="1824507" y="685800"/>
                  </a:lnTo>
                  <a:lnTo>
                    <a:pt x="1827558" y="698500"/>
                  </a:lnTo>
                  <a:lnTo>
                    <a:pt x="1831612" y="698500"/>
                  </a:lnTo>
                  <a:lnTo>
                    <a:pt x="1835937" y="685800"/>
                  </a:lnTo>
                  <a:close/>
                </a:path>
                <a:path w="3385184" h="3060700">
                  <a:moveTo>
                    <a:pt x="1887654" y="685800"/>
                  </a:moveTo>
                  <a:lnTo>
                    <a:pt x="1855573" y="685800"/>
                  </a:lnTo>
                  <a:lnTo>
                    <a:pt x="1852943" y="698500"/>
                  </a:lnTo>
                  <a:lnTo>
                    <a:pt x="1880640" y="698500"/>
                  </a:lnTo>
                  <a:lnTo>
                    <a:pt x="1887654" y="685800"/>
                  </a:lnTo>
                  <a:close/>
                </a:path>
                <a:path w="3385184" h="3060700">
                  <a:moveTo>
                    <a:pt x="1838650" y="647700"/>
                  </a:moveTo>
                  <a:lnTo>
                    <a:pt x="1836788" y="660400"/>
                  </a:lnTo>
                  <a:lnTo>
                    <a:pt x="1796890" y="660400"/>
                  </a:lnTo>
                  <a:lnTo>
                    <a:pt x="1803537" y="673100"/>
                  </a:lnTo>
                  <a:lnTo>
                    <a:pt x="1805226" y="685800"/>
                  </a:lnTo>
                  <a:lnTo>
                    <a:pt x="1883870" y="685800"/>
                  </a:lnTo>
                  <a:lnTo>
                    <a:pt x="1880560" y="673100"/>
                  </a:lnTo>
                  <a:lnTo>
                    <a:pt x="1860499" y="673100"/>
                  </a:lnTo>
                  <a:lnTo>
                    <a:pt x="1848810" y="660400"/>
                  </a:lnTo>
                  <a:lnTo>
                    <a:pt x="1838650" y="647700"/>
                  </a:lnTo>
                  <a:close/>
                </a:path>
                <a:path w="3385184" h="3060700">
                  <a:moveTo>
                    <a:pt x="1824585" y="647700"/>
                  </a:moveTo>
                  <a:lnTo>
                    <a:pt x="1784068" y="647700"/>
                  </a:lnTo>
                  <a:lnTo>
                    <a:pt x="1780857" y="660400"/>
                  </a:lnTo>
                  <a:lnTo>
                    <a:pt x="1791116" y="673100"/>
                  </a:lnTo>
                  <a:lnTo>
                    <a:pt x="1796890" y="660400"/>
                  </a:lnTo>
                  <a:lnTo>
                    <a:pt x="1824750" y="660400"/>
                  </a:lnTo>
                  <a:lnTo>
                    <a:pt x="1824585" y="647700"/>
                  </a:lnTo>
                  <a:close/>
                </a:path>
                <a:path w="3385184" h="3060700">
                  <a:moveTo>
                    <a:pt x="1754540" y="642243"/>
                  </a:moveTo>
                  <a:lnTo>
                    <a:pt x="1750080" y="647700"/>
                  </a:lnTo>
                  <a:lnTo>
                    <a:pt x="1765647" y="660400"/>
                  </a:lnTo>
                  <a:lnTo>
                    <a:pt x="1769299" y="647700"/>
                  </a:lnTo>
                  <a:lnTo>
                    <a:pt x="1755615" y="647700"/>
                  </a:lnTo>
                  <a:lnTo>
                    <a:pt x="1754540" y="642243"/>
                  </a:lnTo>
                  <a:close/>
                </a:path>
                <a:path w="3385184" h="3060700">
                  <a:moveTo>
                    <a:pt x="1758000" y="638009"/>
                  </a:moveTo>
                  <a:lnTo>
                    <a:pt x="1754540" y="642243"/>
                  </a:lnTo>
                  <a:lnTo>
                    <a:pt x="1755615" y="647700"/>
                  </a:lnTo>
                  <a:lnTo>
                    <a:pt x="1758000" y="638009"/>
                  </a:lnTo>
                  <a:close/>
                </a:path>
                <a:path w="3385184" h="3060700">
                  <a:moveTo>
                    <a:pt x="1780846" y="635000"/>
                  </a:moveTo>
                  <a:lnTo>
                    <a:pt x="1760459" y="635000"/>
                  </a:lnTo>
                  <a:lnTo>
                    <a:pt x="1758000" y="638009"/>
                  </a:lnTo>
                  <a:lnTo>
                    <a:pt x="1755615" y="647700"/>
                  </a:lnTo>
                  <a:lnTo>
                    <a:pt x="1772340" y="647700"/>
                  </a:lnTo>
                  <a:lnTo>
                    <a:pt x="1780846" y="635000"/>
                  </a:lnTo>
                  <a:close/>
                </a:path>
                <a:path w="3385184" h="3060700">
                  <a:moveTo>
                    <a:pt x="1800273" y="635000"/>
                  </a:moveTo>
                  <a:lnTo>
                    <a:pt x="1780846" y="635000"/>
                  </a:lnTo>
                  <a:lnTo>
                    <a:pt x="1782548" y="647700"/>
                  </a:lnTo>
                  <a:lnTo>
                    <a:pt x="1799628" y="647700"/>
                  </a:lnTo>
                  <a:lnTo>
                    <a:pt x="1800273" y="635000"/>
                  </a:lnTo>
                  <a:close/>
                </a:path>
                <a:path w="3385184" h="3060700">
                  <a:moveTo>
                    <a:pt x="1820683" y="635000"/>
                  </a:moveTo>
                  <a:lnTo>
                    <a:pt x="1807722" y="635000"/>
                  </a:lnTo>
                  <a:lnTo>
                    <a:pt x="1799628" y="647700"/>
                  </a:lnTo>
                  <a:lnTo>
                    <a:pt x="1823324" y="647700"/>
                  </a:lnTo>
                  <a:lnTo>
                    <a:pt x="1820683" y="635000"/>
                  </a:lnTo>
                  <a:close/>
                </a:path>
                <a:path w="3385184" h="3060700">
                  <a:moveTo>
                    <a:pt x="1775845" y="609600"/>
                  </a:moveTo>
                  <a:lnTo>
                    <a:pt x="1767891" y="609600"/>
                  </a:lnTo>
                  <a:lnTo>
                    <a:pt x="1766931" y="622300"/>
                  </a:lnTo>
                  <a:lnTo>
                    <a:pt x="1749121" y="622300"/>
                  </a:lnTo>
                  <a:lnTo>
                    <a:pt x="1753113" y="635000"/>
                  </a:lnTo>
                  <a:lnTo>
                    <a:pt x="1754540" y="642243"/>
                  </a:lnTo>
                  <a:lnTo>
                    <a:pt x="1758000" y="638009"/>
                  </a:lnTo>
                  <a:lnTo>
                    <a:pt x="1758740" y="635000"/>
                  </a:lnTo>
                  <a:lnTo>
                    <a:pt x="1766114" y="635000"/>
                  </a:lnTo>
                  <a:lnTo>
                    <a:pt x="1768808" y="631895"/>
                  </a:lnTo>
                  <a:lnTo>
                    <a:pt x="1772315" y="622300"/>
                  </a:lnTo>
                  <a:lnTo>
                    <a:pt x="1775863" y="609966"/>
                  </a:lnTo>
                  <a:lnTo>
                    <a:pt x="1775845" y="609600"/>
                  </a:lnTo>
                  <a:close/>
                </a:path>
                <a:path w="3385184" h="3060700">
                  <a:moveTo>
                    <a:pt x="1749121" y="622300"/>
                  </a:moveTo>
                  <a:lnTo>
                    <a:pt x="1720922" y="622300"/>
                  </a:lnTo>
                  <a:lnTo>
                    <a:pt x="1734890" y="635000"/>
                  </a:lnTo>
                  <a:lnTo>
                    <a:pt x="1743917" y="635000"/>
                  </a:lnTo>
                  <a:lnTo>
                    <a:pt x="1749121" y="622300"/>
                  </a:lnTo>
                  <a:close/>
                </a:path>
                <a:path w="3385184" h="3060700">
                  <a:moveTo>
                    <a:pt x="1783452" y="609600"/>
                  </a:moveTo>
                  <a:lnTo>
                    <a:pt x="1775968" y="609600"/>
                  </a:lnTo>
                  <a:lnTo>
                    <a:pt x="1775863" y="609966"/>
                  </a:lnTo>
                  <a:lnTo>
                    <a:pt x="1776466" y="622300"/>
                  </a:lnTo>
                  <a:lnTo>
                    <a:pt x="1777135" y="622300"/>
                  </a:lnTo>
                  <a:lnTo>
                    <a:pt x="1768808" y="631895"/>
                  </a:lnTo>
                  <a:lnTo>
                    <a:pt x="1767674" y="635000"/>
                  </a:lnTo>
                  <a:lnTo>
                    <a:pt x="1790182" y="635000"/>
                  </a:lnTo>
                  <a:lnTo>
                    <a:pt x="1785926" y="622300"/>
                  </a:lnTo>
                  <a:lnTo>
                    <a:pt x="1783452" y="609600"/>
                  </a:lnTo>
                  <a:close/>
                </a:path>
                <a:path w="3385184" h="3060700">
                  <a:moveTo>
                    <a:pt x="1775863" y="609966"/>
                  </a:moveTo>
                  <a:lnTo>
                    <a:pt x="1772315" y="622300"/>
                  </a:lnTo>
                  <a:lnTo>
                    <a:pt x="1768808" y="631895"/>
                  </a:lnTo>
                  <a:lnTo>
                    <a:pt x="1777135" y="622300"/>
                  </a:lnTo>
                  <a:lnTo>
                    <a:pt x="1776466" y="622300"/>
                  </a:lnTo>
                  <a:lnTo>
                    <a:pt x="1775863" y="609966"/>
                  </a:lnTo>
                  <a:close/>
                </a:path>
                <a:path w="3385184" h="3060700">
                  <a:moveTo>
                    <a:pt x="1711961" y="609600"/>
                  </a:moveTo>
                  <a:lnTo>
                    <a:pt x="1702119" y="609600"/>
                  </a:lnTo>
                  <a:lnTo>
                    <a:pt x="1705852" y="622300"/>
                  </a:lnTo>
                  <a:lnTo>
                    <a:pt x="1711961" y="609600"/>
                  </a:lnTo>
                  <a:close/>
                </a:path>
                <a:path w="3385184" h="3060700">
                  <a:moveTo>
                    <a:pt x="1757355" y="609600"/>
                  </a:moveTo>
                  <a:lnTo>
                    <a:pt x="1732092" y="609600"/>
                  </a:lnTo>
                  <a:lnTo>
                    <a:pt x="1718245" y="622300"/>
                  </a:lnTo>
                  <a:lnTo>
                    <a:pt x="1757002" y="622300"/>
                  </a:lnTo>
                  <a:lnTo>
                    <a:pt x="1757355" y="609600"/>
                  </a:lnTo>
                  <a:close/>
                </a:path>
                <a:path w="3385184" h="3060700">
                  <a:moveTo>
                    <a:pt x="1753034" y="596900"/>
                  </a:moveTo>
                  <a:lnTo>
                    <a:pt x="1685852" y="596900"/>
                  </a:lnTo>
                  <a:lnTo>
                    <a:pt x="1694867" y="609600"/>
                  </a:lnTo>
                  <a:lnTo>
                    <a:pt x="1756517" y="609600"/>
                  </a:lnTo>
                  <a:lnTo>
                    <a:pt x="1753034" y="596900"/>
                  </a:lnTo>
                  <a:close/>
                </a:path>
                <a:path w="3385184" h="3060700">
                  <a:moveTo>
                    <a:pt x="1671702" y="584200"/>
                  </a:moveTo>
                  <a:lnTo>
                    <a:pt x="1656437" y="584200"/>
                  </a:lnTo>
                  <a:lnTo>
                    <a:pt x="1667848" y="596900"/>
                  </a:lnTo>
                  <a:lnTo>
                    <a:pt x="1671702" y="584200"/>
                  </a:lnTo>
                  <a:close/>
                </a:path>
                <a:path w="3385184" h="3060700">
                  <a:moveTo>
                    <a:pt x="1730456" y="584200"/>
                  </a:moveTo>
                  <a:lnTo>
                    <a:pt x="1674144" y="584200"/>
                  </a:lnTo>
                  <a:lnTo>
                    <a:pt x="1669797" y="596900"/>
                  </a:lnTo>
                  <a:lnTo>
                    <a:pt x="1730220" y="596900"/>
                  </a:lnTo>
                  <a:lnTo>
                    <a:pt x="1730456" y="584200"/>
                  </a:lnTo>
                  <a:close/>
                </a:path>
                <a:path w="3385184" h="3060700">
                  <a:moveTo>
                    <a:pt x="1693179" y="571500"/>
                  </a:moveTo>
                  <a:lnTo>
                    <a:pt x="1657173" y="571500"/>
                  </a:lnTo>
                  <a:lnTo>
                    <a:pt x="1656555" y="584200"/>
                  </a:lnTo>
                  <a:lnTo>
                    <a:pt x="1696359" y="584200"/>
                  </a:lnTo>
                  <a:lnTo>
                    <a:pt x="1693179" y="571500"/>
                  </a:lnTo>
                  <a:close/>
                </a:path>
                <a:path w="3385184" h="3060700">
                  <a:moveTo>
                    <a:pt x="1717376" y="571500"/>
                  </a:moveTo>
                  <a:lnTo>
                    <a:pt x="1701564" y="571500"/>
                  </a:lnTo>
                  <a:lnTo>
                    <a:pt x="1696359" y="584200"/>
                  </a:lnTo>
                  <a:lnTo>
                    <a:pt x="1726590" y="584200"/>
                  </a:lnTo>
                  <a:lnTo>
                    <a:pt x="1717376" y="571500"/>
                  </a:lnTo>
                  <a:close/>
                </a:path>
                <a:path w="3385184" h="3060700">
                  <a:moveTo>
                    <a:pt x="1628416" y="558800"/>
                  </a:moveTo>
                  <a:lnTo>
                    <a:pt x="1619175" y="558800"/>
                  </a:lnTo>
                  <a:lnTo>
                    <a:pt x="1623582" y="571500"/>
                  </a:lnTo>
                  <a:lnTo>
                    <a:pt x="1627949" y="571500"/>
                  </a:lnTo>
                  <a:lnTo>
                    <a:pt x="1628416" y="558800"/>
                  </a:lnTo>
                  <a:close/>
                </a:path>
                <a:path w="3385184" h="3060700">
                  <a:moveTo>
                    <a:pt x="1679965" y="558800"/>
                  </a:moveTo>
                  <a:lnTo>
                    <a:pt x="1629876" y="558800"/>
                  </a:lnTo>
                  <a:lnTo>
                    <a:pt x="1631283" y="571500"/>
                  </a:lnTo>
                  <a:lnTo>
                    <a:pt x="1694120" y="571500"/>
                  </a:lnTo>
                  <a:lnTo>
                    <a:pt x="1679965" y="558800"/>
                  </a:lnTo>
                  <a:close/>
                </a:path>
                <a:path w="3385184" h="3060700">
                  <a:moveTo>
                    <a:pt x="1670788" y="546100"/>
                  </a:moveTo>
                  <a:lnTo>
                    <a:pt x="1590712" y="546100"/>
                  </a:lnTo>
                  <a:lnTo>
                    <a:pt x="1603311" y="558800"/>
                  </a:lnTo>
                  <a:lnTo>
                    <a:pt x="1663123" y="558800"/>
                  </a:lnTo>
                  <a:lnTo>
                    <a:pt x="1670788" y="546100"/>
                  </a:lnTo>
                  <a:close/>
                </a:path>
                <a:path w="3385184" h="3060700">
                  <a:moveTo>
                    <a:pt x="1642360" y="533400"/>
                  </a:moveTo>
                  <a:lnTo>
                    <a:pt x="1589750" y="533400"/>
                  </a:lnTo>
                  <a:lnTo>
                    <a:pt x="1582330" y="546100"/>
                  </a:lnTo>
                  <a:lnTo>
                    <a:pt x="1640312" y="546100"/>
                  </a:lnTo>
                  <a:lnTo>
                    <a:pt x="1642360" y="533400"/>
                  </a:lnTo>
                  <a:close/>
                </a:path>
                <a:path w="3385184" h="3060700">
                  <a:moveTo>
                    <a:pt x="1650996" y="533400"/>
                  </a:moveTo>
                  <a:lnTo>
                    <a:pt x="1649285" y="533400"/>
                  </a:lnTo>
                  <a:lnTo>
                    <a:pt x="1647754" y="546100"/>
                  </a:lnTo>
                  <a:lnTo>
                    <a:pt x="1660830" y="546100"/>
                  </a:lnTo>
                  <a:lnTo>
                    <a:pt x="1650996" y="533400"/>
                  </a:lnTo>
                  <a:close/>
                </a:path>
                <a:path w="3385184" h="3060700">
                  <a:moveTo>
                    <a:pt x="1596239" y="508000"/>
                  </a:moveTo>
                  <a:lnTo>
                    <a:pt x="1554219" y="508000"/>
                  </a:lnTo>
                  <a:lnTo>
                    <a:pt x="1550397" y="520700"/>
                  </a:lnTo>
                  <a:lnTo>
                    <a:pt x="1550054" y="520700"/>
                  </a:lnTo>
                  <a:lnTo>
                    <a:pt x="1555945" y="533400"/>
                  </a:lnTo>
                  <a:lnTo>
                    <a:pt x="1604805" y="533400"/>
                  </a:lnTo>
                  <a:lnTo>
                    <a:pt x="1600482" y="520700"/>
                  </a:lnTo>
                  <a:lnTo>
                    <a:pt x="1596239" y="508000"/>
                  </a:lnTo>
                  <a:close/>
                </a:path>
                <a:path w="3385184" h="3060700">
                  <a:moveTo>
                    <a:pt x="1620940" y="520700"/>
                  </a:moveTo>
                  <a:lnTo>
                    <a:pt x="1604296" y="520700"/>
                  </a:lnTo>
                  <a:lnTo>
                    <a:pt x="1604805" y="533400"/>
                  </a:lnTo>
                  <a:lnTo>
                    <a:pt x="1624405" y="533400"/>
                  </a:lnTo>
                  <a:lnTo>
                    <a:pt x="1624557" y="533130"/>
                  </a:lnTo>
                  <a:lnTo>
                    <a:pt x="1620940" y="520700"/>
                  </a:lnTo>
                  <a:close/>
                </a:path>
                <a:path w="3385184" h="3060700">
                  <a:moveTo>
                    <a:pt x="1624557" y="533130"/>
                  </a:moveTo>
                  <a:lnTo>
                    <a:pt x="1624405" y="533400"/>
                  </a:lnTo>
                  <a:lnTo>
                    <a:pt x="1624636" y="533400"/>
                  </a:lnTo>
                  <a:lnTo>
                    <a:pt x="1624557" y="533130"/>
                  </a:lnTo>
                  <a:close/>
                </a:path>
                <a:path w="3385184" h="3060700">
                  <a:moveTo>
                    <a:pt x="1631574" y="520700"/>
                  </a:moveTo>
                  <a:lnTo>
                    <a:pt x="1624557" y="533130"/>
                  </a:lnTo>
                  <a:lnTo>
                    <a:pt x="1624636" y="533400"/>
                  </a:lnTo>
                  <a:lnTo>
                    <a:pt x="1634740" y="533400"/>
                  </a:lnTo>
                  <a:lnTo>
                    <a:pt x="1631574" y="520700"/>
                  </a:lnTo>
                  <a:close/>
                </a:path>
                <a:path w="3385184" h="3060700">
                  <a:moveTo>
                    <a:pt x="1543726" y="508000"/>
                  </a:moveTo>
                  <a:lnTo>
                    <a:pt x="1535271" y="508000"/>
                  </a:lnTo>
                  <a:lnTo>
                    <a:pt x="1539499" y="520700"/>
                  </a:lnTo>
                  <a:lnTo>
                    <a:pt x="1546421" y="520700"/>
                  </a:lnTo>
                  <a:lnTo>
                    <a:pt x="1543726" y="508000"/>
                  </a:lnTo>
                  <a:close/>
                </a:path>
                <a:path w="3385184" h="3060700">
                  <a:moveTo>
                    <a:pt x="1554219" y="508000"/>
                  </a:moveTo>
                  <a:lnTo>
                    <a:pt x="1543726" y="508000"/>
                  </a:lnTo>
                  <a:lnTo>
                    <a:pt x="1546421" y="520700"/>
                  </a:lnTo>
                  <a:lnTo>
                    <a:pt x="1550397" y="520700"/>
                  </a:lnTo>
                  <a:lnTo>
                    <a:pt x="1554219" y="508000"/>
                  </a:lnTo>
                  <a:close/>
                </a:path>
                <a:path w="3385184" h="3060700">
                  <a:moveTo>
                    <a:pt x="1606140" y="508000"/>
                  </a:moveTo>
                  <a:lnTo>
                    <a:pt x="1605280" y="520700"/>
                  </a:lnTo>
                  <a:lnTo>
                    <a:pt x="1616196" y="520700"/>
                  </a:lnTo>
                  <a:lnTo>
                    <a:pt x="1606140" y="508000"/>
                  </a:lnTo>
                  <a:close/>
                </a:path>
                <a:path w="3385184" h="3060700">
                  <a:moveTo>
                    <a:pt x="1557891" y="495300"/>
                  </a:moveTo>
                  <a:lnTo>
                    <a:pt x="1495768" y="495300"/>
                  </a:lnTo>
                  <a:lnTo>
                    <a:pt x="1507865" y="508000"/>
                  </a:lnTo>
                  <a:lnTo>
                    <a:pt x="1551436" y="508000"/>
                  </a:lnTo>
                  <a:lnTo>
                    <a:pt x="1557214" y="501363"/>
                  </a:lnTo>
                  <a:lnTo>
                    <a:pt x="1557891" y="495300"/>
                  </a:lnTo>
                  <a:close/>
                </a:path>
                <a:path w="3385184" h="3060700">
                  <a:moveTo>
                    <a:pt x="1557214" y="501363"/>
                  </a:moveTo>
                  <a:lnTo>
                    <a:pt x="1551436" y="508000"/>
                  </a:lnTo>
                  <a:lnTo>
                    <a:pt x="1556473" y="508000"/>
                  </a:lnTo>
                  <a:lnTo>
                    <a:pt x="1557214" y="501363"/>
                  </a:lnTo>
                  <a:close/>
                </a:path>
                <a:path w="3385184" h="3060700">
                  <a:moveTo>
                    <a:pt x="1574861" y="495300"/>
                  </a:moveTo>
                  <a:lnTo>
                    <a:pt x="1562492" y="495300"/>
                  </a:lnTo>
                  <a:lnTo>
                    <a:pt x="1557214" y="501363"/>
                  </a:lnTo>
                  <a:lnTo>
                    <a:pt x="1556473" y="508000"/>
                  </a:lnTo>
                  <a:lnTo>
                    <a:pt x="1579961" y="508000"/>
                  </a:lnTo>
                  <a:lnTo>
                    <a:pt x="1574861" y="495300"/>
                  </a:lnTo>
                  <a:close/>
                </a:path>
                <a:path w="3385184" h="3060700">
                  <a:moveTo>
                    <a:pt x="1584989" y="495300"/>
                  </a:moveTo>
                  <a:lnTo>
                    <a:pt x="1586733" y="508000"/>
                  </a:lnTo>
                  <a:lnTo>
                    <a:pt x="1591201" y="508000"/>
                  </a:lnTo>
                  <a:lnTo>
                    <a:pt x="1584989" y="495300"/>
                  </a:lnTo>
                  <a:close/>
                </a:path>
                <a:path w="3385184" h="3060700">
                  <a:moveTo>
                    <a:pt x="1486198" y="482600"/>
                  </a:moveTo>
                  <a:lnTo>
                    <a:pt x="1471614" y="482600"/>
                  </a:lnTo>
                  <a:lnTo>
                    <a:pt x="1486940" y="495300"/>
                  </a:lnTo>
                  <a:lnTo>
                    <a:pt x="1486198" y="482600"/>
                  </a:lnTo>
                  <a:close/>
                </a:path>
                <a:path w="3385184" h="3060700">
                  <a:moveTo>
                    <a:pt x="1559536" y="482600"/>
                  </a:moveTo>
                  <a:lnTo>
                    <a:pt x="1486198" y="482600"/>
                  </a:lnTo>
                  <a:lnTo>
                    <a:pt x="1492909" y="495300"/>
                  </a:lnTo>
                  <a:lnTo>
                    <a:pt x="1562737" y="495300"/>
                  </a:lnTo>
                  <a:lnTo>
                    <a:pt x="1559536" y="482600"/>
                  </a:lnTo>
                  <a:close/>
                </a:path>
                <a:path w="3385184" h="3060700">
                  <a:moveTo>
                    <a:pt x="1455970" y="469900"/>
                  </a:moveTo>
                  <a:lnTo>
                    <a:pt x="1446555" y="469900"/>
                  </a:lnTo>
                  <a:lnTo>
                    <a:pt x="1453308" y="482600"/>
                  </a:lnTo>
                  <a:lnTo>
                    <a:pt x="1455970" y="469900"/>
                  </a:lnTo>
                  <a:close/>
                </a:path>
                <a:path w="3385184" h="3060700">
                  <a:moveTo>
                    <a:pt x="1515599" y="457200"/>
                  </a:moveTo>
                  <a:lnTo>
                    <a:pt x="1502611" y="457200"/>
                  </a:lnTo>
                  <a:lnTo>
                    <a:pt x="1490741" y="469900"/>
                  </a:lnTo>
                  <a:lnTo>
                    <a:pt x="1465061" y="469900"/>
                  </a:lnTo>
                  <a:lnTo>
                    <a:pt x="1462076" y="482600"/>
                  </a:lnTo>
                  <a:lnTo>
                    <a:pt x="1516421" y="482600"/>
                  </a:lnTo>
                  <a:lnTo>
                    <a:pt x="1520692" y="469900"/>
                  </a:lnTo>
                  <a:lnTo>
                    <a:pt x="1515599" y="457200"/>
                  </a:lnTo>
                  <a:close/>
                </a:path>
                <a:path w="3385184" h="3060700">
                  <a:moveTo>
                    <a:pt x="1433025" y="457200"/>
                  </a:moveTo>
                  <a:lnTo>
                    <a:pt x="1426072" y="457200"/>
                  </a:lnTo>
                  <a:lnTo>
                    <a:pt x="1430771" y="469900"/>
                  </a:lnTo>
                  <a:lnTo>
                    <a:pt x="1435509" y="469900"/>
                  </a:lnTo>
                  <a:lnTo>
                    <a:pt x="1433025" y="457200"/>
                  </a:lnTo>
                  <a:close/>
                </a:path>
                <a:path w="3385184" h="3060700">
                  <a:moveTo>
                    <a:pt x="1490897" y="457200"/>
                  </a:moveTo>
                  <a:lnTo>
                    <a:pt x="1440130" y="457200"/>
                  </a:lnTo>
                  <a:lnTo>
                    <a:pt x="1443188" y="469900"/>
                  </a:lnTo>
                  <a:lnTo>
                    <a:pt x="1486035" y="469900"/>
                  </a:lnTo>
                  <a:lnTo>
                    <a:pt x="1490897" y="457200"/>
                  </a:lnTo>
                  <a:close/>
                </a:path>
                <a:path w="3385184" h="3060700">
                  <a:moveTo>
                    <a:pt x="1478155" y="444500"/>
                  </a:moveTo>
                  <a:lnTo>
                    <a:pt x="1396572" y="444500"/>
                  </a:lnTo>
                  <a:lnTo>
                    <a:pt x="1401977" y="457200"/>
                  </a:lnTo>
                  <a:lnTo>
                    <a:pt x="1483228" y="457200"/>
                  </a:lnTo>
                  <a:lnTo>
                    <a:pt x="1478155" y="444500"/>
                  </a:lnTo>
                  <a:close/>
                </a:path>
                <a:path w="3385184" h="3060700">
                  <a:moveTo>
                    <a:pt x="1406207" y="431800"/>
                  </a:moveTo>
                  <a:lnTo>
                    <a:pt x="1358043" y="431800"/>
                  </a:lnTo>
                  <a:lnTo>
                    <a:pt x="1371568" y="444500"/>
                  </a:lnTo>
                  <a:lnTo>
                    <a:pt x="1405510" y="444500"/>
                  </a:lnTo>
                  <a:lnTo>
                    <a:pt x="1406207" y="431800"/>
                  </a:lnTo>
                  <a:close/>
                </a:path>
                <a:path w="3385184" h="3060700">
                  <a:moveTo>
                    <a:pt x="1439142" y="419100"/>
                  </a:moveTo>
                  <a:lnTo>
                    <a:pt x="1426734" y="419100"/>
                  </a:lnTo>
                  <a:lnTo>
                    <a:pt x="1417706" y="431800"/>
                  </a:lnTo>
                  <a:lnTo>
                    <a:pt x="1406207" y="431800"/>
                  </a:lnTo>
                  <a:lnTo>
                    <a:pt x="1410684" y="444500"/>
                  </a:lnTo>
                  <a:lnTo>
                    <a:pt x="1461571" y="444500"/>
                  </a:lnTo>
                  <a:lnTo>
                    <a:pt x="1445613" y="431800"/>
                  </a:lnTo>
                  <a:lnTo>
                    <a:pt x="1439142" y="419100"/>
                  </a:lnTo>
                  <a:close/>
                </a:path>
                <a:path w="3385184" h="3060700">
                  <a:moveTo>
                    <a:pt x="1351248" y="419100"/>
                  </a:moveTo>
                  <a:lnTo>
                    <a:pt x="1335145" y="419100"/>
                  </a:lnTo>
                  <a:lnTo>
                    <a:pt x="1342281" y="431800"/>
                  </a:lnTo>
                  <a:lnTo>
                    <a:pt x="1349459" y="431800"/>
                  </a:lnTo>
                  <a:lnTo>
                    <a:pt x="1351248" y="419100"/>
                  </a:lnTo>
                  <a:close/>
                </a:path>
                <a:path w="3385184" h="3060700">
                  <a:moveTo>
                    <a:pt x="1421632" y="419100"/>
                  </a:moveTo>
                  <a:lnTo>
                    <a:pt x="1362740" y="419100"/>
                  </a:lnTo>
                  <a:lnTo>
                    <a:pt x="1358341" y="431800"/>
                  </a:lnTo>
                  <a:lnTo>
                    <a:pt x="1411183" y="431800"/>
                  </a:lnTo>
                  <a:lnTo>
                    <a:pt x="1421632" y="419100"/>
                  </a:lnTo>
                  <a:close/>
                </a:path>
                <a:path w="3385184" h="3060700">
                  <a:moveTo>
                    <a:pt x="1316787" y="406400"/>
                  </a:moveTo>
                  <a:lnTo>
                    <a:pt x="1300893" y="406400"/>
                  </a:lnTo>
                  <a:lnTo>
                    <a:pt x="1308087" y="419100"/>
                  </a:lnTo>
                  <a:lnTo>
                    <a:pt x="1316787" y="406400"/>
                  </a:lnTo>
                  <a:close/>
                </a:path>
                <a:path w="3385184" h="3060700">
                  <a:moveTo>
                    <a:pt x="1356693" y="381000"/>
                  </a:moveTo>
                  <a:lnTo>
                    <a:pt x="1332908" y="381000"/>
                  </a:lnTo>
                  <a:lnTo>
                    <a:pt x="1327145" y="393700"/>
                  </a:lnTo>
                  <a:lnTo>
                    <a:pt x="1326543" y="394820"/>
                  </a:lnTo>
                  <a:lnTo>
                    <a:pt x="1324007" y="406400"/>
                  </a:lnTo>
                  <a:lnTo>
                    <a:pt x="1323915" y="419100"/>
                  </a:lnTo>
                  <a:lnTo>
                    <a:pt x="1385631" y="419100"/>
                  </a:lnTo>
                  <a:lnTo>
                    <a:pt x="1375426" y="406400"/>
                  </a:lnTo>
                  <a:lnTo>
                    <a:pt x="1372389" y="406400"/>
                  </a:lnTo>
                  <a:lnTo>
                    <a:pt x="1374376" y="393700"/>
                  </a:lnTo>
                  <a:lnTo>
                    <a:pt x="1350173" y="393700"/>
                  </a:lnTo>
                  <a:lnTo>
                    <a:pt x="1356693" y="381000"/>
                  </a:lnTo>
                  <a:close/>
                </a:path>
                <a:path w="3385184" h="3060700">
                  <a:moveTo>
                    <a:pt x="1397405" y="406400"/>
                  </a:moveTo>
                  <a:lnTo>
                    <a:pt x="1394005" y="406400"/>
                  </a:lnTo>
                  <a:lnTo>
                    <a:pt x="1385631" y="419100"/>
                  </a:lnTo>
                  <a:lnTo>
                    <a:pt x="1400931" y="419100"/>
                  </a:lnTo>
                  <a:lnTo>
                    <a:pt x="1397405" y="406400"/>
                  </a:lnTo>
                  <a:close/>
                </a:path>
                <a:path w="3385184" h="3060700">
                  <a:moveTo>
                    <a:pt x="1409106" y="406400"/>
                  </a:moveTo>
                  <a:lnTo>
                    <a:pt x="1405294" y="406400"/>
                  </a:lnTo>
                  <a:lnTo>
                    <a:pt x="1400931" y="419100"/>
                  </a:lnTo>
                  <a:lnTo>
                    <a:pt x="1415091" y="419100"/>
                  </a:lnTo>
                  <a:lnTo>
                    <a:pt x="1409106" y="406400"/>
                  </a:lnTo>
                  <a:close/>
                </a:path>
                <a:path w="3385184" h="3060700">
                  <a:moveTo>
                    <a:pt x="1286824" y="393700"/>
                  </a:moveTo>
                  <a:lnTo>
                    <a:pt x="1267468" y="393700"/>
                  </a:lnTo>
                  <a:lnTo>
                    <a:pt x="1280359" y="406400"/>
                  </a:lnTo>
                  <a:lnTo>
                    <a:pt x="1286824" y="393700"/>
                  </a:lnTo>
                  <a:close/>
                </a:path>
                <a:path w="3385184" h="3060700">
                  <a:moveTo>
                    <a:pt x="1332134" y="381000"/>
                  </a:moveTo>
                  <a:lnTo>
                    <a:pt x="1273583" y="381000"/>
                  </a:lnTo>
                  <a:lnTo>
                    <a:pt x="1267109" y="393700"/>
                  </a:lnTo>
                  <a:lnTo>
                    <a:pt x="1297235" y="393700"/>
                  </a:lnTo>
                  <a:lnTo>
                    <a:pt x="1289093" y="406400"/>
                  </a:lnTo>
                  <a:lnTo>
                    <a:pt x="1320325" y="406400"/>
                  </a:lnTo>
                  <a:lnTo>
                    <a:pt x="1326543" y="394820"/>
                  </a:lnTo>
                  <a:lnTo>
                    <a:pt x="1326789" y="393700"/>
                  </a:lnTo>
                  <a:lnTo>
                    <a:pt x="1332134" y="381000"/>
                  </a:lnTo>
                  <a:close/>
                </a:path>
                <a:path w="3385184" h="3060700">
                  <a:moveTo>
                    <a:pt x="1327989" y="368300"/>
                  </a:moveTo>
                  <a:lnTo>
                    <a:pt x="1318233" y="368300"/>
                  </a:lnTo>
                  <a:lnTo>
                    <a:pt x="1318891" y="381000"/>
                  </a:lnTo>
                  <a:lnTo>
                    <a:pt x="1332134" y="381000"/>
                  </a:lnTo>
                  <a:lnTo>
                    <a:pt x="1326789" y="393700"/>
                  </a:lnTo>
                  <a:lnTo>
                    <a:pt x="1326543" y="394820"/>
                  </a:lnTo>
                  <a:lnTo>
                    <a:pt x="1327145" y="393700"/>
                  </a:lnTo>
                  <a:lnTo>
                    <a:pt x="1332908" y="381000"/>
                  </a:lnTo>
                  <a:lnTo>
                    <a:pt x="1327989" y="368300"/>
                  </a:lnTo>
                  <a:close/>
                </a:path>
                <a:path w="3385184" h="3060700">
                  <a:moveTo>
                    <a:pt x="1245916" y="381000"/>
                  </a:moveTo>
                  <a:lnTo>
                    <a:pt x="1238646" y="381000"/>
                  </a:lnTo>
                  <a:lnTo>
                    <a:pt x="1244573" y="393700"/>
                  </a:lnTo>
                  <a:lnTo>
                    <a:pt x="1245916" y="381000"/>
                  </a:lnTo>
                  <a:close/>
                </a:path>
                <a:path w="3385184" h="3060700">
                  <a:moveTo>
                    <a:pt x="1299823" y="355600"/>
                  </a:moveTo>
                  <a:lnTo>
                    <a:pt x="1271697" y="355600"/>
                  </a:lnTo>
                  <a:lnTo>
                    <a:pt x="1270347" y="368300"/>
                  </a:lnTo>
                  <a:lnTo>
                    <a:pt x="1234888" y="368300"/>
                  </a:lnTo>
                  <a:lnTo>
                    <a:pt x="1234723" y="381000"/>
                  </a:lnTo>
                  <a:lnTo>
                    <a:pt x="1308227" y="381000"/>
                  </a:lnTo>
                  <a:lnTo>
                    <a:pt x="1302727" y="368300"/>
                  </a:lnTo>
                  <a:lnTo>
                    <a:pt x="1299823" y="355600"/>
                  </a:lnTo>
                  <a:close/>
                </a:path>
                <a:path w="3385184" h="3060700">
                  <a:moveTo>
                    <a:pt x="1267978" y="355600"/>
                  </a:moveTo>
                  <a:lnTo>
                    <a:pt x="1187017" y="355600"/>
                  </a:lnTo>
                  <a:lnTo>
                    <a:pt x="1195111" y="368300"/>
                  </a:lnTo>
                  <a:lnTo>
                    <a:pt x="1270347" y="368300"/>
                  </a:lnTo>
                  <a:lnTo>
                    <a:pt x="1267978" y="355600"/>
                  </a:lnTo>
                  <a:close/>
                </a:path>
                <a:path w="3385184" h="3060700">
                  <a:moveTo>
                    <a:pt x="1234271" y="342900"/>
                  </a:moveTo>
                  <a:lnTo>
                    <a:pt x="1190051" y="342900"/>
                  </a:lnTo>
                  <a:lnTo>
                    <a:pt x="1188568" y="355600"/>
                  </a:lnTo>
                  <a:lnTo>
                    <a:pt x="1233907" y="355600"/>
                  </a:lnTo>
                  <a:lnTo>
                    <a:pt x="1234271" y="342900"/>
                  </a:lnTo>
                  <a:close/>
                </a:path>
                <a:path w="3385184" h="3060700">
                  <a:moveTo>
                    <a:pt x="1261322" y="342900"/>
                  </a:moveTo>
                  <a:lnTo>
                    <a:pt x="1250404" y="355600"/>
                  </a:lnTo>
                  <a:lnTo>
                    <a:pt x="1265310" y="355600"/>
                  </a:lnTo>
                  <a:lnTo>
                    <a:pt x="1261322" y="342900"/>
                  </a:lnTo>
                  <a:close/>
                </a:path>
                <a:path w="3385184" h="3060700">
                  <a:moveTo>
                    <a:pt x="1181860" y="330200"/>
                  </a:moveTo>
                  <a:lnTo>
                    <a:pt x="1134719" y="330200"/>
                  </a:lnTo>
                  <a:lnTo>
                    <a:pt x="1138766" y="342900"/>
                  </a:lnTo>
                  <a:lnTo>
                    <a:pt x="1172604" y="342900"/>
                  </a:lnTo>
                  <a:lnTo>
                    <a:pt x="1181860" y="330200"/>
                  </a:lnTo>
                  <a:close/>
                </a:path>
                <a:path w="3385184" h="3060700">
                  <a:moveTo>
                    <a:pt x="1225349" y="330200"/>
                  </a:moveTo>
                  <a:lnTo>
                    <a:pt x="1188987" y="330200"/>
                  </a:lnTo>
                  <a:lnTo>
                    <a:pt x="1191073" y="342900"/>
                  </a:lnTo>
                  <a:lnTo>
                    <a:pt x="1219945" y="342900"/>
                  </a:lnTo>
                  <a:lnTo>
                    <a:pt x="1225349" y="330200"/>
                  </a:lnTo>
                  <a:close/>
                </a:path>
                <a:path w="3385184" h="3060700">
                  <a:moveTo>
                    <a:pt x="1178753" y="304800"/>
                  </a:moveTo>
                  <a:lnTo>
                    <a:pt x="1165659" y="304800"/>
                  </a:lnTo>
                  <a:lnTo>
                    <a:pt x="1163773" y="317500"/>
                  </a:lnTo>
                  <a:lnTo>
                    <a:pt x="1110452" y="317500"/>
                  </a:lnTo>
                  <a:lnTo>
                    <a:pt x="1109970" y="330200"/>
                  </a:lnTo>
                  <a:lnTo>
                    <a:pt x="1195394" y="330200"/>
                  </a:lnTo>
                  <a:lnTo>
                    <a:pt x="1193183" y="317500"/>
                  </a:lnTo>
                  <a:lnTo>
                    <a:pt x="1178753" y="304800"/>
                  </a:lnTo>
                  <a:close/>
                </a:path>
                <a:path w="3385184" h="3060700">
                  <a:moveTo>
                    <a:pt x="1215359" y="317500"/>
                  </a:moveTo>
                  <a:lnTo>
                    <a:pt x="1203258" y="317500"/>
                  </a:lnTo>
                  <a:lnTo>
                    <a:pt x="1195394" y="330200"/>
                  </a:lnTo>
                  <a:lnTo>
                    <a:pt x="1219918" y="330200"/>
                  </a:lnTo>
                  <a:lnTo>
                    <a:pt x="1215359" y="317500"/>
                  </a:lnTo>
                  <a:close/>
                </a:path>
                <a:path w="3385184" h="3060700">
                  <a:moveTo>
                    <a:pt x="1078693" y="314946"/>
                  </a:moveTo>
                  <a:lnTo>
                    <a:pt x="1078513" y="317500"/>
                  </a:lnTo>
                  <a:lnTo>
                    <a:pt x="1079517" y="317500"/>
                  </a:lnTo>
                  <a:lnTo>
                    <a:pt x="1078693" y="314946"/>
                  </a:lnTo>
                  <a:close/>
                </a:path>
                <a:path w="3385184" h="3060700">
                  <a:moveTo>
                    <a:pt x="1086273" y="304800"/>
                  </a:moveTo>
                  <a:lnTo>
                    <a:pt x="1079406" y="304800"/>
                  </a:lnTo>
                  <a:lnTo>
                    <a:pt x="1078693" y="314946"/>
                  </a:lnTo>
                  <a:lnTo>
                    <a:pt x="1079517" y="317500"/>
                  </a:lnTo>
                  <a:lnTo>
                    <a:pt x="1082824" y="317500"/>
                  </a:lnTo>
                  <a:lnTo>
                    <a:pt x="1086273" y="304800"/>
                  </a:lnTo>
                  <a:close/>
                </a:path>
                <a:path w="3385184" h="3060700">
                  <a:moveTo>
                    <a:pt x="1104147" y="304800"/>
                  </a:moveTo>
                  <a:lnTo>
                    <a:pt x="1086273" y="304800"/>
                  </a:lnTo>
                  <a:lnTo>
                    <a:pt x="1082824" y="317500"/>
                  </a:lnTo>
                  <a:lnTo>
                    <a:pt x="1097551" y="317500"/>
                  </a:lnTo>
                  <a:lnTo>
                    <a:pt x="1104147" y="304800"/>
                  </a:lnTo>
                  <a:close/>
                </a:path>
                <a:path w="3385184" h="3060700">
                  <a:moveTo>
                    <a:pt x="1151873" y="304800"/>
                  </a:moveTo>
                  <a:lnTo>
                    <a:pt x="1108757" y="304800"/>
                  </a:lnTo>
                  <a:lnTo>
                    <a:pt x="1110257" y="317500"/>
                  </a:lnTo>
                  <a:lnTo>
                    <a:pt x="1154290" y="317500"/>
                  </a:lnTo>
                  <a:lnTo>
                    <a:pt x="1151873" y="304800"/>
                  </a:lnTo>
                  <a:close/>
                </a:path>
                <a:path w="3385184" h="3060700">
                  <a:moveTo>
                    <a:pt x="1079406" y="304800"/>
                  </a:moveTo>
                  <a:lnTo>
                    <a:pt x="1075419" y="304800"/>
                  </a:lnTo>
                  <a:lnTo>
                    <a:pt x="1078693" y="314946"/>
                  </a:lnTo>
                  <a:lnTo>
                    <a:pt x="1079406" y="304800"/>
                  </a:lnTo>
                  <a:close/>
                </a:path>
                <a:path w="3385184" h="3060700">
                  <a:moveTo>
                    <a:pt x="1090825" y="292100"/>
                  </a:moveTo>
                  <a:lnTo>
                    <a:pt x="1027474" y="292100"/>
                  </a:lnTo>
                  <a:lnTo>
                    <a:pt x="1041029" y="304800"/>
                  </a:lnTo>
                  <a:lnTo>
                    <a:pt x="1089171" y="304800"/>
                  </a:lnTo>
                  <a:lnTo>
                    <a:pt x="1090825" y="292100"/>
                  </a:lnTo>
                  <a:close/>
                </a:path>
                <a:path w="3385184" h="3060700">
                  <a:moveTo>
                    <a:pt x="1098750" y="279400"/>
                  </a:moveTo>
                  <a:lnTo>
                    <a:pt x="1093419" y="279400"/>
                  </a:lnTo>
                  <a:lnTo>
                    <a:pt x="1091595" y="292100"/>
                  </a:lnTo>
                  <a:lnTo>
                    <a:pt x="1089376" y="304800"/>
                  </a:lnTo>
                  <a:lnTo>
                    <a:pt x="1124139" y="304800"/>
                  </a:lnTo>
                  <a:lnTo>
                    <a:pt x="1122698" y="292100"/>
                  </a:lnTo>
                  <a:lnTo>
                    <a:pt x="1091895" y="292100"/>
                  </a:lnTo>
                  <a:lnTo>
                    <a:pt x="1098750" y="279400"/>
                  </a:lnTo>
                  <a:close/>
                </a:path>
                <a:path w="3385184" h="3060700">
                  <a:moveTo>
                    <a:pt x="1142472" y="292100"/>
                  </a:moveTo>
                  <a:lnTo>
                    <a:pt x="1133935" y="292100"/>
                  </a:lnTo>
                  <a:lnTo>
                    <a:pt x="1131963" y="304800"/>
                  </a:lnTo>
                  <a:lnTo>
                    <a:pt x="1145706" y="304800"/>
                  </a:lnTo>
                  <a:lnTo>
                    <a:pt x="1142472" y="292100"/>
                  </a:lnTo>
                  <a:close/>
                </a:path>
                <a:path w="3385184" h="3060700">
                  <a:moveTo>
                    <a:pt x="1015617" y="279400"/>
                  </a:moveTo>
                  <a:lnTo>
                    <a:pt x="995688" y="279400"/>
                  </a:lnTo>
                  <a:lnTo>
                    <a:pt x="1000421" y="292100"/>
                  </a:lnTo>
                  <a:lnTo>
                    <a:pt x="1016847" y="292100"/>
                  </a:lnTo>
                  <a:lnTo>
                    <a:pt x="1015617" y="279400"/>
                  </a:lnTo>
                  <a:close/>
                </a:path>
                <a:path w="3385184" h="3060700">
                  <a:moveTo>
                    <a:pt x="1093419" y="279400"/>
                  </a:moveTo>
                  <a:lnTo>
                    <a:pt x="1015617" y="279400"/>
                  </a:lnTo>
                  <a:lnTo>
                    <a:pt x="1022884" y="292100"/>
                  </a:lnTo>
                  <a:lnTo>
                    <a:pt x="1091595" y="292100"/>
                  </a:lnTo>
                  <a:lnTo>
                    <a:pt x="1093419" y="279400"/>
                  </a:lnTo>
                  <a:close/>
                </a:path>
                <a:path w="3385184" h="3060700">
                  <a:moveTo>
                    <a:pt x="1104857" y="279400"/>
                  </a:moveTo>
                  <a:lnTo>
                    <a:pt x="1098750" y="279400"/>
                  </a:lnTo>
                  <a:lnTo>
                    <a:pt x="1091895" y="292100"/>
                  </a:lnTo>
                  <a:lnTo>
                    <a:pt x="1111887" y="292100"/>
                  </a:lnTo>
                  <a:lnTo>
                    <a:pt x="1104857" y="279400"/>
                  </a:lnTo>
                  <a:close/>
                </a:path>
                <a:path w="3385184" h="3060700">
                  <a:moveTo>
                    <a:pt x="1042534" y="254000"/>
                  </a:moveTo>
                  <a:lnTo>
                    <a:pt x="1028305" y="254000"/>
                  </a:lnTo>
                  <a:lnTo>
                    <a:pt x="1016943" y="266700"/>
                  </a:lnTo>
                  <a:lnTo>
                    <a:pt x="968574" y="266700"/>
                  </a:lnTo>
                  <a:lnTo>
                    <a:pt x="969371" y="279400"/>
                  </a:lnTo>
                  <a:lnTo>
                    <a:pt x="1046072" y="279400"/>
                  </a:lnTo>
                  <a:lnTo>
                    <a:pt x="1048597" y="266700"/>
                  </a:lnTo>
                  <a:lnTo>
                    <a:pt x="1042534" y="254000"/>
                  </a:lnTo>
                  <a:close/>
                </a:path>
                <a:path w="3385184" h="3060700">
                  <a:moveTo>
                    <a:pt x="1076539" y="266700"/>
                  </a:moveTo>
                  <a:lnTo>
                    <a:pt x="1069677" y="266700"/>
                  </a:lnTo>
                  <a:lnTo>
                    <a:pt x="1062800" y="279400"/>
                  </a:lnTo>
                  <a:lnTo>
                    <a:pt x="1089965" y="279400"/>
                  </a:lnTo>
                  <a:lnTo>
                    <a:pt x="1076539" y="266700"/>
                  </a:lnTo>
                  <a:close/>
                </a:path>
                <a:path w="3385184" h="3060700">
                  <a:moveTo>
                    <a:pt x="1016233" y="254000"/>
                  </a:moveTo>
                  <a:lnTo>
                    <a:pt x="916985" y="254000"/>
                  </a:lnTo>
                  <a:lnTo>
                    <a:pt x="923270" y="266700"/>
                  </a:lnTo>
                  <a:lnTo>
                    <a:pt x="1012520" y="266700"/>
                  </a:lnTo>
                  <a:lnTo>
                    <a:pt x="1016233" y="254000"/>
                  </a:lnTo>
                  <a:close/>
                </a:path>
                <a:path w="3385184" h="3060700">
                  <a:moveTo>
                    <a:pt x="932562" y="228600"/>
                  </a:moveTo>
                  <a:lnTo>
                    <a:pt x="877710" y="228600"/>
                  </a:lnTo>
                  <a:lnTo>
                    <a:pt x="873903" y="241300"/>
                  </a:lnTo>
                  <a:lnTo>
                    <a:pt x="875122" y="254000"/>
                  </a:lnTo>
                  <a:lnTo>
                    <a:pt x="925224" y="254000"/>
                  </a:lnTo>
                  <a:lnTo>
                    <a:pt x="924876" y="241300"/>
                  </a:lnTo>
                  <a:lnTo>
                    <a:pt x="936390" y="241300"/>
                  </a:lnTo>
                  <a:lnTo>
                    <a:pt x="932562" y="228600"/>
                  </a:lnTo>
                  <a:close/>
                </a:path>
                <a:path w="3385184" h="3060700">
                  <a:moveTo>
                    <a:pt x="964969" y="228600"/>
                  </a:moveTo>
                  <a:lnTo>
                    <a:pt x="944419" y="228600"/>
                  </a:lnTo>
                  <a:lnTo>
                    <a:pt x="936390" y="241300"/>
                  </a:lnTo>
                  <a:lnTo>
                    <a:pt x="930269" y="241300"/>
                  </a:lnTo>
                  <a:lnTo>
                    <a:pt x="935269" y="254000"/>
                  </a:lnTo>
                  <a:lnTo>
                    <a:pt x="976241" y="254000"/>
                  </a:lnTo>
                  <a:lnTo>
                    <a:pt x="983127" y="241300"/>
                  </a:lnTo>
                  <a:lnTo>
                    <a:pt x="964969" y="228600"/>
                  </a:lnTo>
                  <a:close/>
                </a:path>
                <a:path w="3385184" h="3060700">
                  <a:moveTo>
                    <a:pt x="1001161" y="241300"/>
                  </a:moveTo>
                  <a:lnTo>
                    <a:pt x="996581" y="241300"/>
                  </a:lnTo>
                  <a:lnTo>
                    <a:pt x="990827" y="254000"/>
                  </a:lnTo>
                  <a:lnTo>
                    <a:pt x="1007318" y="254000"/>
                  </a:lnTo>
                  <a:lnTo>
                    <a:pt x="1001161" y="241300"/>
                  </a:lnTo>
                  <a:close/>
                </a:path>
                <a:path w="3385184" h="3060700">
                  <a:moveTo>
                    <a:pt x="866175" y="190500"/>
                  </a:moveTo>
                  <a:lnTo>
                    <a:pt x="840981" y="190500"/>
                  </a:lnTo>
                  <a:lnTo>
                    <a:pt x="837318" y="215900"/>
                  </a:lnTo>
                  <a:lnTo>
                    <a:pt x="835635" y="220004"/>
                  </a:lnTo>
                  <a:lnTo>
                    <a:pt x="836527" y="228600"/>
                  </a:lnTo>
                  <a:lnTo>
                    <a:pt x="839499" y="241300"/>
                  </a:lnTo>
                  <a:lnTo>
                    <a:pt x="865604" y="241300"/>
                  </a:lnTo>
                  <a:lnTo>
                    <a:pt x="865933" y="228600"/>
                  </a:lnTo>
                  <a:lnTo>
                    <a:pt x="900947" y="228600"/>
                  </a:lnTo>
                  <a:lnTo>
                    <a:pt x="889643" y="215900"/>
                  </a:lnTo>
                  <a:lnTo>
                    <a:pt x="868381" y="215900"/>
                  </a:lnTo>
                  <a:lnTo>
                    <a:pt x="864476" y="203200"/>
                  </a:lnTo>
                  <a:lnTo>
                    <a:pt x="860509" y="203200"/>
                  </a:lnTo>
                  <a:lnTo>
                    <a:pt x="866175" y="190500"/>
                  </a:lnTo>
                  <a:close/>
                </a:path>
                <a:path w="3385184" h="3060700">
                  <a:moveTo>
                    <a:pt x="840190" y="190500"/>
                  </a:moveTo>
                  <a:lnTo>
                    <a:pt x="826296" y="190500"/>
                  </a:lnTo>
                  <a:lnTo>
                    <a:pt x="824791" y="203200"/>
                  </a:lnTo>
                  <a:lnTo>
                    <a:pt x="805109" y="203200"/>
                  </a:lnTo>
                  <a:lnTo>
                    <a:pt x="798708" y="228600"/>
                  </a:lnTo>
                  <a:lnTo>
                    <a:pt x="832111" y="228600"/>
                  </a:lnTo>
                  <a:lnTo>
                    <a:pt x="835635" y="220004"/>
                  </a:lnTo>
                  <a:lnTo>
                    <a:pt x="835209" y="215900"/>
                  </a:lnTo>
                  <a:lnTo>
                    <a:pt x="836191" y="203200"/>
                  </a:lnTo>
                  <a:lnTo>
                    <a:pt x="840190" y="190500"/>
                  </a:lnTo>
                  <a:close/>
                </a:path>
                <a:path w="3385184" h="3060700">
                  <a:moveTo>
                    <a:pt x="924619" y="215900"/>
                  </a:moveTo>
                  <a:lnTo>
                    <a:pt x="908763" y="215900"/>
                  </a:lnTo>
                  <a:lnTo>
                    <a:pt x="900947" y="228600"/>
                  </a:lnTo>
                  <a:lnTo>
                    <a:pt x="931641" y="228600"/>
                  </a:lnTo>
                  <a:lnTo>
                    <a:pt x="924619" y="215900"/>
                  </a:lnTo>
                  <a:close/>
                </a:path>
                <a:path w="3385184" h="3060700">
                  <a:moveTo>
                    <a:pt x="840981" y="190500"/>
                  </a:moveTo>
                  <a:lnTo>
                    <a:pt x="840190" y="190500"/>
                  </a:lnTo>
                  <a:lnTo>
                    <a:pt x="836191" y="203200"/>
                  </a:lnTo>
                  <a:lnTo>
                    <a:pt x="835209" y="215900"/>
                  </a:lnTo>
                  <a:lnTo>
                    <a:pt x="835635" y="220004"/>
                  </a:lnTo>
                  <a:lnTo>
                    <a:pt x="837318" y="215900"/>
                  </a:lnTo>
                  <a:lnTo>
                    <a:pt x="840981" y="190500"/>
                  </a:lnTo>
                  <a:close/>
                </a:path>
                <a:path w="3385184" h="3060700">
                  <a:moveTo>
                    <a:pt x="750571" y="203200"/>
                  </a:moveTo>
                  <a:lnTo>
                    <a:pt x="742786" y="203200"/>
                  </a:lnTo>
                  <a:lnTo>
                    <a:pt x="749611" y="215900"/>
                  </a:lnTo>
                  <a:lnTo>
                    <a:pt x="750571" y="203200"/>
                  </a:lnTo>
                  <a:close/>
                </a:path>
                <a:path w="3385184" h="3060700">
                  <a:moveTo>
                    <a:pt x="794047" y="203200"/>
                  </a:moveTo>
                  <a:lnTo>
                    <a:pt x="779657" y="203200"/>
                  </a:lnTo>
                  <a:lnTo>
                    <a:pt x="773477" y="215900"/>
                  </a:lnTo>
                  <a:lnTo>
                    <a:pt x="789124" y="215900"/>
                  </a:lnTo>
                  <a:lnTo>
                    <a:pt x="794047" y="203200"/>
                  </a:lnTo>
                  <a:close/>
                </a:path>
                <a:path w="3385184" h="3060700">
                  <a:moveTo>
                    <a:pt x="885959" y="203200"/>
                  </a:moveTo>
                  <a:lnTo>
                    <a:pt x="870218" y="203200"/>
                  </a:lnTo>
                  <a:lnTo>
                    <a:pt x="868381" y="215900"/>
                  </a:lnTo>
                  <a:lnTo>
                    <a:pt x="885010" y="215900"/>
                  </a:lnTo>
                  <a:lnTo>
                    <a:pt x="885959" y="203200"/>
                  </a:lnTo>
                  <a:close/>
                </a:path>
                <a:path w="3385184" h="3060700">
                  <a:moveTo>
                    <a:pt x="718747" y="190500"/>
                  </a:moveTo>
                  <a:lnTo>
                    <a:pt x="702097" y="190500"/>
                  </a:lnTo>
                  <a:lnTo>
                    <a:pt x="709766" y="203200"/>
                  </a:lnTo>
                  <a:lnTo>
                    <a:pt x="714847" y="203200"/>
                  </a:lnTo>
                  <a:lnTo>
                    <a:pt x="718747" y="190500"/>
                  </a:lnTo>
                  <a:close/>
                </a:path>
                <a:path w="3385184" h="3060700">
                  <a:moveTo>
                    <a:pt x="803684" y="177800"/>
                  </a:moveTo>
                  <a:lnTo>
                    <a:pt x="774208" y="177800"/>
                  </a:lnTo>
                  <a:lnTo>
                    <a:pt x="773507" y="190500"/>
                  </a:lnTo>
                  <a:lnTo>
                    <a:pt x="737177" y="190500"/>
                  </a:lnTo>
                  <a:lnTo>
                    <a:pt x="737405" y="203200"/>
                  </a:lnTo>
                  <a:lnTo>
                    <a:pt x="815836" y="203200"/>
                  </a:lnTo>
                  <a:lnTo>
                    <a:pt x="807792" y="190500"/>
                  </a:lnTo>
                  <a:lnTo>
                    <a:pt x="803684" y="177800"/>
                  </a:lnTo>
                  <a:close/>
                </a:path>
                <a:path w="3385184" h="3060700">
                  <a:moveTo>
                    <a:pt x="770269" y="177800"/>
                  </a:moveTo>
                  <a:lnTo>
                    <a:pt x="685880" y="177800"/>
                  </a:lnTo>
                  <a:lnTo>
                    <a:pt x="685025" y="190500"/>
                  </a:lnTo>
                  <a:lnTo>
                    <a:pt x="773507" y="190500"/>
                  </a:lnTo>
                  <a:lnTo>
                    <a:pt x="770269" y="177800"/>
                  </a:lnTo>
                  <a:close/>
                </a:path>
                <a:path w="3385184" h="3060700">
                  <a:moveTo>
                    <a:pt x="676833" y="165100"/>
                  </a:moveTo>
                  <a:lnTo>
                    <a:pt x="626613" y="165100"/>
                  </a:lnTo>
                  <a:lnTo>
                    <a:pt x="632180" y="177800"/>
                  </a:lnTo>
                  <a:lnTo>
                    <a:pt x="668173" y="177800"/>
                  </a:lnTo>
                  <a:lnTo>
                    <a:pt x="676833" y="165100"/>
                  </a:lnTo>
                  <a:close/>
                </a:path>
                <a:path w="3385184" h="3060700">
                  <a:moveTo>
                    <a:pt x="733135" y="165100"/>
                  </a:moveTo>
                  <a:lnTo>
                    <a:pt x="689349" y="165100"/>
                  </a:lnTo>
                  <a:lnTo>
                    <a:pt x="688561" y="177800"/>
                  </a:lnTo>
                  <a:lnTo>
                    <a:pt x="733249" y="177800"/>
                  </a:lnTo>
                  <a:lnTo>
                    <a:pt x="733135" y="165100"/>
                  </a:lnTo>
                  <a:close/>
                </a:path>
                <a:path w="3385184" h="3060700">
                  <a:moveTo>
                    <a:pt x="766008" y="165100"/>
                  </a:moveTo>
                  <a:lnTo>
                    <a:pt x="761603" y="165100"/>
                  </a:lnTo>
                  <a:lnTo>
                    <a:pt x="750418" y="177800"/>
                  </a:lnTo>
                  <a:lnTo>
                    <a:pt x="766909" y="177800"/>
                  </a:lnTo>
                  <a:lnTo>
                    <a:pt x="766008" y="165100"/>
                  </a:lnTo>
                  <a:close/>
                </a:path>
                <a:path w="3385184" h="3060700">
                  <a:moveTo>
                    <a:pt x="584049" y="152400"/>
                  </a:moveTo>
                  <a:lnTo>
                    <a:pt x="569987" y="152400"/>
                  </a:lnTo>
                  <a:lnTo>
                    <a:pt x="580844" y="165100"/>
                  </a:lnTo>
                  <a:lnTo>
                    <a:pt x="584049" y="152400"/>
                  </a:lnTo>
                  <a:close/>
                </a:path>
                <a:path w="3385184" h="3060700">
                  <a:moveTo>
                    <a:pt x="721794" y="152400"/>
                  </a:moveTo>
                  <a:lnTo>
                    <a:pt x="599177" y="152400"/>
                  </a:lnTo>
                  <a:lnTo>
                    <a:pt x="600424" y="165100"/>
                  </a:lnTo>
                  <a:lnTo>
                    <a:pt x="717402" y="165100"/>
                  </a:lnTo>
                  <a:lnTo>
                    <a:pt x="721794" y="152400"/>
                  </a:lnTo>
                  <a:close/>
                </a:path>
                <a:path w="3385184" h="3060700">
                  <a:moveTo>
                    <a:pt x="575511" y="127000"/>
                  </a:moveTo>
                  <a:lnTo>
                    <a:pt x="509835" y="127000"/>
                  </a:lnTo>
                  <a:lnTo>
                    <a:pt x="509323" y="139700"/>
                  </a:lnTo>
                  <a:lnTo>
                    <a:pt x="524335" y="152400"/>
                  </a:lnTo>
                  <a:lnTo>
                    <a:pt x="541808" y="152400"/>
                  </a:lnTo>
                  <a:lnTo>
                    <a:pt x="539525" y="139700"/>
                  </a:lnTo>
                  <a:lnTo>
                    <a:pt x="574419" y="139700"/>
                  </a:lnTo>
                  <a:lnTo>
                    <a:pt x="575511" y="127000"/>
                  </a:lnTo>
                  <a:close/>
                </a:path>
                <a:path w="3385184" h="3060700">
                  <a:moveTo>
                    <a:pt x="568715" y="139700"/>
                  </a:moveTo>
                  <a:lnTo>
                    <a:pt x="554956" y="139700"/>
                  </a:lnTo>
                  <a:lnTo>
                    <a:pt x="561523" y="152400"/>
                  </a:lnTo>
                  <a:lnTo>
                    <a:pt x="565638" y="152400"/>
                  </a:lnTo>
                  <a:lnTo>
                    <a:pt x="568715" y="139700"/>
                  </a:lnTo>
                  <a:close/>
                </a:path>
                <a:path w="3385184" h="3060700">
                  <a:moveTo>
                    <a:pt x="572388" y="139700"/>
                  </a:moveTo>
                  <a:lnTo>
                    <a:pt x="568715" y="139700"/>
                  </a:lnTo>
                  <a:lnTo>
                    <a:pt x="565638" y="152400"/>
                  </a:lnTo>
                  <a:lnTo>
                    <a:pt x="569617" y="152400"/>
                  </a:lnTo>
                  <a:lnTo>
                    <a:pt x="572388" y="139700"/>
                  </a:lnTo>
                  <a:close/>
                </a:path>
                <a:path w="3385184" h="3060700">
                  <a:moveTo>
                    <a:pt x="590885" y="139700"/>
                  </a:moveTo>
                  <a:lnTo>
                    <a:pt x="572388" y="139700"/>
                  </a:lnTo>
                  <a:lnTo>
                    <a:pt x="569617" y="152400"/>
                  </a:lnTo>
                  <a:lnTo>
                    <a:pt x="585467" y="152400"/>
                  </a:lnTo>
                  <a:lnTo>
                    <a:pt x="590885" y="139700"/>
                  </a:lnTo>
                  <a:close/>
                </a:path>
                <a:path w="3385184" h="3060700">
                  <a:moveTo>
                    <a:pt x="641372" y="139700"/>
                  </a:moveTo>
                  <a:lnTo>
                    <a:pt x="596301" y="139700"/>
                  </a:lnTo>
                  <a:lnTo>
                    <a:pt x="598464" y="152400"/>
                  </a:lnTo>
                  <a:lnTo>
                    <a:pt x="645232" y="152400"/>
                  </a:lnTo>
                  <a:lnTo>
                    <a:pt x="641372" y="139700"/>
                  </a:lnTo>
                  <a:close/>
                </a:path>
                <a:path w="3385184" h="3060700">
                  <a:moveTo>
                    <a:pt x="670058" y="139700"/>
                  </a:moveTo>
                  <a:lnTo>
                    <a:pt x="656226" y="139700"/>
                  </a:lnTo>
                  <a:lnTo>
                    <a:pt x="655429" y="152400"/>
                  </a:lnTo>
                  <a:lnTo>
                    <a:pt x="686297" y="152400"/>
                  </a:lnTo>
                  <a:lnTo>
                    <a:pt x="670058" y="139700"/>
                  </a:lnTo>
                  <a:close/>
                </a:path>
                <a:path w="3385184" h="3060700">
                  <a:moveTo>
                    <a:pt x="495235" y="127000"/>
                  </a:moveTo>
                  <a:lnTo>
                    <a:pt x="473825" y="127000"/>
                  </a:lnTo>
                  <a:lnTo>
                    <a:pt x="479376" y="139700"/>
                  </a:lnTo>
                  <a:lnTo>
                    <a:pt x="496933" y="139700"/>
                  </a:lnTo>
                  <a:lnTo>
                    <a:pt x="495235" y="127000"/>
                  </a:lnTo>
                  <a:close/>
                </a:path>
                <a:path w="3385184" h="3060700">
                  <a:moveTo>
                    <a:pt x="582123" y="114300"/>
                  </a:moveTo>
                  <a:lnTo>
                    <a:pt x="576403" y="114300"/>
                  </a:lnTo>
                  <a:lnTo>
                    <a:pt x="575028" y="139700"/>
                  </a:lnTo>
                  <a:lnTo>
                    <a:pt x="611743" y="139700"/>
                  </a:lnTo>
                  <a:lnTo>
                    <a:pt x="608973" y="127000"/>
                  </a:lnTo>
                  <a:lnTo>
                    <a:pt x="576252" y="127000"/>
                  </a:lnTo>
                  <a:lnTo>
                    <a:pt x="582123" y="114300"/>
                  </a:lnTo>
                  <a:close/>
                </a:path>
                <a:path w="3385184" h="3060700">
                  <a:moveTo>
                    <a:pt x="633736" y="127000"/>
                  </a:moveTo>
                  <a:lnTo>
                    <a:pt x="621350" y="127000"/>
                  </a:lnTo>
                  <a:lnTo>
                    <a:pt x="619434" y="139700"/>
                  </a:lnTo>
                  <a:lnTo>
                    <a:pt x="637417" y="139700"/>
                  </a:lnTo>
                  <a:lnTo>
                    <a:pt x="633736" y="127000"/>
                  </a:lnTo>
                  <a:close/>
                </a:path>
                <a:path w="3385184" h="3060700">
                  <a:moveTo>
                    <a:pt x="429482" y="114300"/>
                  </a:moveTo>
                  <a:lnTo>
                    <a:pt x="423497" y="114300"/>
                  </a:lnTo>
                  <a:lnTo>
                    <a:pt x="429238" y="127000"/>
                  </a:lnTo>
                  <a:lnTo>
                    <a:pt x="435241" y="127000"/>
                  </a:lnTo>
                  <a:lnTo>
                    <a:pt x="429482" y="114300"/>
                  </a:lnTo>
                  <a:close/>
                </a:path>
                <a:path w="3385184" h="3060700">
                  <a:moveTo>
                    <a:pt x="526947" y="101600"/>
                  </a:moveTo>
                  <a:lnTo>
                    <a:pt x="493519" y="101600"/>
                  </a:lnTo>
                  <a:lnTo>
                    <a:pt x="491479" y="114300"/>
                  </a:lnTo>
                  <a:lnTo>
                    <a:pt x="442463" y="114300"/>
                  </a:lnTo>
                  <a:lnTo>
                    <a:pt x="443831" y="127000"/>
                  </a:lnTo>
                  <a:lnTo>
                    <a:pt x="538226" y="127000"/>
                  </a:lnTo>
                  <a:lnTo>
                    <a:pt x="526066" y="114300"/>
                  </a:lnTo>
                  <a:lnTo>
                    <a:pt x="526947" y="101600"/>
                  </a:lnTo>
                  <a:close/>
                </a:path>
                <a:path w="3385184" h="3060700">
                  <a:moveTo>
                    <a:pt x="576403" y="114300"/>
                  </a:moveTo>
                  <a:lnTo>
                    <a:pt x="549952" y="114300"/>
                  </a:lnTo>
                  <a:lnTo>
                    <a:pt x="538226" y="127000"/>
                  </a:lnTo>
                  <a:lnTo>
                    <a:pt x="575715" y="127000"/>
                  </a:lnTo>
                  <a:lnTo>
                    <a:pt x="576403" y="114300"/>
                  </a:lnTo>
                  <a:close/>
                </a:path>
                <a:path w="3385184" h="3060700">
                  <a:moveTo>
                    <a:pt x="583629" y="114300"/>
                  </a:moveTo>
                  <a:lnTo>
                    <a:pt x="582123" y="114300"/>
                  </a:lnTo>
                  <a:lnTo>
                    <a:pt x="576252" y="127000"/>
                  </a:lnTo>
                  <a:lnTo>
                    <a:pt x="588832" y="127000"/>
                  </a:lnTo>
                  <a:lnTo>
                    <a:pt x="583629" y="114300"/>
                  </a:lnTo>
                  <a:close/>
                </a:path>
                <a:path w="3385184" h="3060700">
                  <a:moveTo>
                    <a:pt x="379850" y="101600"/>
                  </a:moveTo>
                  <a:lnTo>
                    <a:pt x="350759" y="101600"/>
                  </a:lnTo>
                  <a:lnTo>
                    <a:pt x="358637" y="114300"/>
                  </a:lnTo>
                  <a:lnTo>
                    <a:pt x="372691" y="114300"/>
                  </a:lnTo>
                  <a:lnTo>
                    <a:pt x="379850" y="101600"/>
                  </a:lnTo>
                  <a:close/>
                </a:path>
                <a:path w="3385184" h="3060700">
                  <a:moveTo>
                    <a:pt x="491985" y="101600"/>
                  </a:moveTo>
                  <a:lnTo>
                    <a:pt x="399615" y="101600"/>
                  </a:lnTo>
                  <a:lnTo>
                    <a:pt x="390072" y="114300"/>
                  </a:lnTo>
                  <a:lnTo>
                    <a:pt x="489341" y="114300"/>
                  </a:lnTo>
                  <a:lnTo>
                    <a:pt x="491985" y="101600"/>
                  </a:lnTo>
                  <a:close/>
                </a:path>
                <a:path w="3385184" h="3060700">
                  <a:moveTo>
                    <a:pt x="342912" y="88900"/>
                  </a:moveTo>
                  <a:lnTo>
                    <a:pt x="299264" y="88900"/>
                  </a:lnTo>
                  <a:lnTo>
                    <a:pt x="303408" y="101600"/>
                  </a:lnTo>
                  <a:lnTo>
                    <a:pt x="330798" y="101600"/>
                  </a:lnTo>
                  <a:lnTo>
                    <a:pt x="342912" y="88900"/>
                  </a:lnTo>
                  <a:close/>
                </a:path>
                <a:path w="3385184" h="3060700">
                  <a:moveTo>
                    <a:pt x="455131" y="88900"/>
                  </a:moveTo>
                  <a:lnTo>
                    <a:pt x="342912" y="88900"/>
                  </a:lnTo>
                  <a:lnTo>
                    <a:pt x="339637" y="101600"/>
                  </a:lnTo>
                  <a:lnTo>
                    <a:pt x="448946" y="101600"/>
                  </a:lnTo>
                  <a:lnTo>
                    <a:pt x="455131" y="88900"/>
                  </a:lnTo>
                  <a:close/>
                </a:path>
                <a:path w="3385184" h="3060700">
                  <a:moveTo>
                    <a:pt x="474630" y="88900"/>
                  </a:moveTo>
                  <a:lnTo>
                    <a:pt x="469775" y="88900"/>
                  </a:lnTo>
                  <a:lnTo>
                    <a:pt x="464391" y="101600"/>
                  </a:lnTo>
                  <a:lnTo>
                    <a:pt x="481845" y="101600"/>
                  </a:lnTo>
                  <a:lnTo>
                    <a:pt x="474630" y="88900"/>
                  </a:lnTo>
                  <a:close/>
                </a:path>
                <a:path w="3385184" h="3060700">
                  <a:moveTo>
                    <a:pt x="275392" y="76200"/>
                  </a:moveTo>
                  <a:lnTo>
                    <a:pt x="241109" y="76200"/>
                  </a:lnTo>
                  <a:lnTo>
                    <a:pt x="246001" y="88900"/>
                  </a:lnTo>
                  <a:lnTo>
                    <a:pt x="272504" y="88900"/>
                  </a:lnTo>
                  <a:lnTo>
                    <a:pt x="275392" y="76200"/>
                  </a:lnTo>
                  <a:close/>
                </a:path>
                <a:path w="3385184" h="3060700">
                  <a:moveTo>
                    <a:pt x="295298" y="76200"/>
                  </a:moveTo>
                  <a:lnTo>
                    <a:pt x="280815" y="76200"/>
                  </a:lnTo>
                  <a:lnTo>
                    <a:pt x="289712" y="88900"/>
                  </a:lnTo>
                  <a:lnTo>
                    <a:pt x="292226" y="88900"/>
                  </a:lnTo>
                  <a:lnTo>
                    <a:pt x="295298" y="76200"/>
                  </a:lnTo>
                  <a:close/>
                </a:path>
                <a:path w="3385184" h="3060700">
                  <a:moveTo>
                    <a:pt x="354210" y="76200"/>
                  </a:moveTo>
                  <a:lnTo>
                    <a:pt x="295924" y="76200"/>
                  </a:lnTo>
                  <a:lnTo>
                    <a:pt x="296619" y="88900"/>
                  </a:lnTo>
                  <a:lnTo>
                    <a:pt x="366615" y="88900"/>
                  </a:lnTo>
                  <a:lnTo>
                    <a:pt x="354210" y="76200"/>
                  </a:lnTo>
                  <a:close/>
                </a:path>
                <a:path w="3385184" h="3060700">
                  <a:moveTo>
                    <a:pt x="407364" y="76200"/>
                  </a:moveTo>
                  <a:lnTo>
                    <a:pt x="373952" y="76200"/>
                  </a:lnTo>
                  <a:lnTo>
                    <a:pt x="366615" y="88900"/>
                  </a:lnTo>
                  <a:lnTo>
                    <a:pt x="396725" y="88900"/>
                  </a:lnTo>
                  <a:lnTo>
                    <a:pt x="407364" y="76200"/>
                  </a:lnTo>
                  <a:close/>
                </a:path>
                <a:path w="3385184" h="3060700">
                  <a:moveTo>
                    <a:pt x="436233" y="76200"/>
                  </a:moveTo>
                  <a:lnTo>
                    <a:pt x="412562" y="76200"/>
                  </a:lnTo>
                  <a:lnTo>
                    <a:pt x="405429" y="88900"/>
                  </a:lnTo>
                  <a:lnTo>
                    <a:pt x="444449" y="88900"/>
                  </a:lnTo>
                  <a:lnTo>
                    <a:pt x="436233" y="76200"/>
                  </a:lnTo>
                  <a:close/>
                </a:path>
                <a:path w="3385184" h="3060700">
                  <a:moveTo>
                    <a:pt x="172039" y="63500"/>
                  </a:moveTo>
                  <a:lnTo>
                    <a:pt x="156442" y="63500"/>
                  </a:lnTo>
                  <a:lnTo>
                    <a:pt x="172377" y="76200"/>
                  </a:lnTo>
                  <a:lnTo>
                    <a:pt x="172039" y="63500"/>
                  </a:lnTo>
                  <a:close/>
                </a:path>
                <a:path w="3385184" h="3060700">
                  <a:moveTo>
                    <a:pt x="247417" y="63500"/>
                  </a:moveTo>
                  <a:lnTo>
                    <a:pt x="173430" y="63500"/>
                  </a:lnTo>
                  <a:lnTo>
                    <a:pt x="177009" y="76200"/>
                  </a:lnTo>
                  <a:lnTo>
                    <a:pt x="239862" y="76200"/>
                  </a:lnTo>
                  <a:lnTo>
                    <a:pt x="247417" y="63500"/>
                  </a:lnTo>
                  <a:close/>
                </a:path>
                <a:path w="3385184" h="3060700">
                  <a:moveTo>
                    <a:pt x="298822" y="50800"/>
                  </a:moveTo>
                  <a:lnTo>
                    <a:pt x="289577" y="50800"/>
                  </a:lnTo>
                  <a:lnTo>
                    <a:pt x="291207" y="63500"/>
                  </a:lnTo>
                  <a:lnTo>
                    <a:pt x="249646" y="63500"/>
                  </a:lnTo>
                  <a:lnTo>
                    <a:pt x="251753" y="76200"/>
                  </a:lnTo>
                  <a:lnTo>
                    <a:pt x="295924" y="76200"/>
                  </a:lnTo>
                  <a:lnTo>
                    <a:pt x="298693" y="63491"/>
                  </a:lnTo>
                  <a:lnTo>
                    <a:pt x="300322" y="60815"/>
                  </a:lnTo>
                  <a:lnTo>
                    <a:pt x="298822" y="50800"/>
                  </a:lnTo>
                  <a:close/>
                </a:path>
                <a:path w="3385184" h="3060700">
                  <a:moveTo>
                    <a:pt x="300322" y="60815"/>
                  </a:moveTo>
                  <a:lnTo>
                    <a:pt x="298688" y="63500"/>
                  </a:lnTo>
                  <a:lnTo>
                    <a:pt x="295924" y="76200"/>
                  </a:lnTo>
                  <a:lnTo>
                    <a:pt x="302644" y="63500"/>
                  </a:lnTo>
                  <a:lnTo>
                    <a:pt x="300723" y="63491"/>
                  </a:lnTo>
                  <a:lnTo>
                    <a:pt x="300322" y="60815"/>
                  </a:lnTo>
                  <a:close/>
                </a:path>
                <a:path w="3385184" h="3060700">
                  <a:moveTo>
                    <a:pt x="325784" y="63500"/>
                  </a:moveTo>
                  <a:lnTo>
                    <a:pt x="302644" y="63500"/>
                  </a:lnTo>
                  <a:lnTo>
                    <a:pt x="295925" y="76200"/>
                  </a:lnTo>
                  <a:lnTo>
                    <a:pt x="330221" y="76200"/>
                  </a:lnTo>
                  <a:lnTo>
                    <a:pt x="325784" y="63500"/>
                  </a:lnTo>
                  <a:close/>
                </a:path>
                <a:path w="3385184" h="3060700">
                  <a:moveTo>
                    <a:pt x="348035" y="63500"/>
                  </a:moveTo>
                  <a:lnTo>
                    <a:pt x="331428" y="63500"/>
                  </a:lnTo>
                  <a:lnTo>
                    <a:pt x="330221" y="76200"/>
                  </a:lnTo>
                  <a:lnTo>
                    <a:pt x="348053" y="76200"/>
                  </a:lnTo>
                  <a:lnTo>
                    <a:pt x="348035" y="63500"/>
                  </a:lnTo>
                  <a:close/>
                </a:path>
                <a:path w="3385184" h="3060700">
                  <a:moveTo>
                    <a:pt x="96752" y="50800"/>
                  </a:moveTo>
                  <a:lnTo>
                    <a:pt x="85316" y="50800"/>
                  </a:lnTo>
                  <a:lnTo>
                    <a:pt x="95537" y="63500"/>
                  </a:lnTo>
                  <a:lnTo>
                    <a:pt x="96752" y="50800"/>
                  </a:lnTo>
                  <a:close/>
                </a:path>
                <a:path w="3385184" h="3060700">
                  <a:moveTo>
                    <a:pt x="114281" y="50800"/>
                  </a:moveTo>
                  <a:lnTo>
                    <a:pt x="101880" y="50800"/>
                  </a:lnTo>
                  <a:lnTo>
                    <a:pt x="105731" y="63500"/>
                  </a:lnTo>
                  <a:lnTo>
                    <a:pt x="116734" y="63500"/>
                  </a:lnTo>
                  <a:lnTo>
                    <a:pt x="116244" y="54461"/>
                  </a:lnTo>
                  <a:lnTo>
                    <a:pt x="114281" y="50800"/>
                  </a:lnTo>
                  <a:close/>
                </a:path>
                <a:path w="3385184" h="3060700">
                  <a:moveTo>
                    <a:pt x="141622" y="50800"/>
                  </a:moveTo>
                  <a:lnTo>
                    <a:pt x="116046" y="50800"/>
                  </a:lnTo>
                  <a:lnTo>
                    <a:pt x="116244" y="54461"/>
                  </a:lnTo>
                  <a:lnTo>
                    <a:pt x="121092" y="63500"/>
                  </a:lnTo>
                  <a:lnTo>
                    <a:pt x="140432" y="63491"/>
                  </a:lnTo>
                  <a:lnTo>
                    <a:pt x="141622" y="50800"/>
                  </a:lnTo>
                  <a:close/>
                </a:path>
                <a:path w="3385184" h="3060700">
                  <a:moveTo>
                    <a:pt x="241681" y="50800"/>
                  </a:moveTo>
                  <a:lnTo>
                    <a:pt x="153113" y="50800"/>
                  </a:lnTo>
                  <a:lnTo>
                    <a:pt x="153208" y="63500"/>
                  </a:lnTo>
                  <a:lnTo>
                    <a:pt x="246134" y="63500"/>
                  </a:lnTo>
                  <a:lnTo>
                    <a:pt x="241681" y="50800"/>
                  </a:lnTo>
                  <a:close/>
                </a:path>
                <a:path w="3385184" h="3060700">
                  <a:moveTo>
                    <a:pt x="275025" y="50800"/>
                  </a:moveTo>
                  <a:lnTo>
                    <a:pt x="253994" y="50800"/>
                  </a:lnTo>
                  <a:lnTo>
                    <a:pt x="246134" y="63500"/>
                  </a:lnTo>
                  <a:lnTo>
                    <a:pt x="281377" y="63500"/>
                  </a:lnTo>
                  <a:lnTo>
                    <a:pt x="275025" y="50800"/>
                  </a:lnTo>
                  <a:close/>
                </a:path>
                <a:path w="3385184" h="3060700">
                  <a:moveTo>
                    <a:pt x="306421" y="50800"/>
                  </a:moveTo>
                  <a:lnTo>
                    <a:pt x="300322" y="60815"/>
                  </a:lnTo>
                  <a:lnTo>
                    <a:pt x="300724" y="63500"/>
                  </a:lnTo>
                  <a:lnTo>
                    <a:pt x="320605" y="63491"/>
                  </a:lnTo>
                  <a:lnTo>
                    <a:pt x="306421" y="50800"/>
                  </a:lnTo>
                  <a:close/>
                </a:path>
                <a:path w="3385184" h="3060700">
                  <a:moveTo>
                    <a:pt x="326166" y="50800"/>
                  </a:moveTo>
                  <a:lnTo>
                    <a:pt x="320615" y="63500"/>
                  </a:lnTo>
                  <a:lnTo>
                    <a:pt x="321267" y="63491"/>
                  </a:lnTo>
                  <a:lnTo>
                    <a:pt x="326166" y="50800"/>
                  </a:lnTo>
                  <a:close/>
                </a:path>
                <a:path w="3385184" h="3060700">
                  <a:moveTo>
                    <a:pt x="116046" y="50800"/>
                  </a:moveTo>
                  <a:lnTo>
                    <a:pt x="114281" y="50800"/>
                  </a:lnTo>
                  <a:lnTo>
                    <a:pt x="116244" y="54461"/>
                  </a:lnTo>
                  <a:lnTo>
                    <a:pt x="116046" y="50800"/>
                  </a:lnTo>
                  <a:close/>
                </a:path>
                <a:path w="3385184" h="3060700">
                  <a:moveTo>
                    <a:pt x="49584" y="38100"/>
                  </a:moveTo>
                  <a:lnTo>
                    <a:pt x="11504" y="38100"/>
                  </a:lnTo>
                  <a:lnTo>
                    <a:pt x="21136" y="50800"/>
                  </a:lnTo>
                  <a:lnTo>
                    <a:pt x="46852" y="50800"/>
                  </a:lnTo>
                  <a:lnTo>
                    <a:pt x="49584" y="38100"/>
                  </a:lnTo>
                  <a:close/>
                </a:path>
                <a:path w="3385184" h="3060700">
                  <a:moveTo>
                    <a:pt x="190905" y="38100"/>
                  </a:moveTo>
                  <a:lnTo>
                    <a:pt x="60944" y="38100"/>
                  </a:lnTo>
                  <a:lnTo>
                    <a:pt x="55846" y="50800"/>
                  </a:lnTo>
                  <a:lnTo>
                    <a:pt x="197205" y="50800"/>
                  </a:lnTo>
                  <a:lnTo>
                    <a:pt x="190905" y="38100"/>
                  </a:lnTo>
                  <a:close/>
                </a:path>
                <a:path w="3385184" h="3060700">
                  <a:moveTo>
                    <a:pt x="232304" y="38100"/>
                  </a:moveTo>
                  <a:lnTo>
                    <a:pt x="199646" y="38100"/>
                  </a:lnTo>
                  <a:lnTo>
                    <a:pt x="197205" y="50800"/>
                  </a:lnTo>
                  <a:lnTo>
                    <a:pt x="239035" y="50800"/>
                  </a:lnTo>
                  <a:lnTo>
                    <a:pt x="232304" y="38100"/>
                  </a:lnTo>
                  <a:close/>
                </a:path>
                <a:path w="3385184" h="3060700">
                  <a:moveTo>
                    <a:pt x="36570" y="12700"/>
                  </a:moveTo>
                  <a:lnTo>
                    <a:pt x="16188" y="12700"/>
                  </a:lnTo>
                  <a:lnTo>
                    <a:pt x="6128" y="25400"/>
                  </a:lnTo>
                  <a:lnTo>
                    <a:pt x="0" y="38100"/>
                  </a:lnTo>
                  <a:lnTo>
                    <a:pt x="119244" y="38100"/>
                  </a:lnTo>
                  <a:lnTo>
                    <a:pt x="119619" y="25400"/>
                  </a:lnTo>
                  <a:lnTo>
                    <a:pt x="38242" y="25400"/>
                  </a:lnTo>
                  <a:lnTo>
                    <a:pt x="36570" y="12700"/>
                  </a:lnTo>
                  <a:close/>
                </a:path>
                <a:path w="3385184" h="3060700">
                  <a:moveTo>
                    <a:pt x="156275" y="25400"/>
                  </a:moveTo>
                  <a:lnTo>
                    <a:pt x="128064" y="25400"/>
                  </a:lnTo>
                  <a:lnTo>
                    <a:pt x="129596" y="38100"/>
                  </a:lnTo>
                  <a:lnTo>
                    <a:pt x="151183" y="38100"/>
                  </a:lnTo>
                  <a:lnTo>
                    <a:pt x="156275" y="25400"/>
                  </a:lnTo>
                  <a:close/>
                </a:path>
                <a:path w="3385184" h="3060700">
                  <a:moveTo>
                    <a:pt x="58797" y="12700"/>
                  </a:moveTo>
                  <a:lnTo>
                    <a:pt x="41560" y="12700"/>
                  </a:lnTo>
                  <a:lnTo>
                    <a:pt x="38242" y="25400"/>
                  </a:lnTo>
                  <a:lnTo>
                    <a:pt x="66559" y="25400"/>
                  </a:lnTo>
                  <a:lnTo>
                    <a:pt x="58797" y="12700"/>
                  </a:lnTo>
                  <a:close/>
                </a:path>
                <a:path w="3385184" h="3060700">
                  <a:moveTo>
                    <a:pt x="86842" y="12700"/>
                  </a:moveTo>
                  <a:lnTo>
                    <a:pt x="69597" y="12700"/>
                  </a:lnTo>
                  <a:lnTo>
                    <a:pt x="74428" y="25400"/>
                  </a:lnTo>
                  <a:lnTo>
                    <a:pt x="90783" y="25400"/>
                  </a:lnTo>
                  <a:lnTo>
                    <a:pt x="86842" y="12700"/>
                  </a:lnTo>
                  <a:close/>
                </a:path>
                <a:path w="3385184" h="3060700">
                  <a:moveTo>
                    <a:pt x="103141" y="12700"/>
                  </a:moveTo>
                  <a:lnTo>
                    <a:pt x="99796" y="25400"/>
                  </a:lnTo>
                  <a:lnTo>
                    <a:pt x="107753" y="25400"/>
                  </a:lnTo>
                  <a:lnTo>
                    <a:pt x="103141" y="12700"/>
                  </a:lnTo>
                  <a:close/>
                </a:path>
                <a:path w="3385184" h="3060700">
                  <a:moveTo>
                    <a:pt x="11112" y="0"/>
                  </a:moveTo>
                  <a:lnTo>
                    <a:pt x="12456" y="12700"/>
                  </a:lnTo>
                  <a:lnTo>
                    <a:pt x="21076" y="12700"/>
                  </a:lnTo>
                  <a:lnTo>
                    <a:pt x="11112"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pic>
          <p:nvPicPr>
            <p:cNvPr id="6" name="object 6"/>
            <p:cNvPicPr/>
            <p:nvPr/>
          </p:nvPicPr>
          <p:blipFill>
            <a:blip r:embed="rId4" cstate="screen">
              <a:extLst>
                <a:ext uri="{28A0092B-C50C-407E-A947-70E740481C1C}">
                  <a14:useLocalDpi xmlns:a14="http://schemas.microsoft.com/office/drawing/2010/main"/>
                </a:ext>
              </a:extLst>
            </a:blip>
            <a:stretch>
              <a:fillRect/>
            </a:stretch>
          </p:blipFill>
          <p:spPr>
            <a:xfrm>
              <a:off x="11902372" y="10574741"/>
              <a:ext cx="243514" cy="214630"/>
            </a:xfrm>
            <a:prstGeom prst="rect">
              <a:avLst/>
            </a:prstGeom>
          </p:spPr>
        </p:pic>
      </p:grpSp>
      <p:sp>
        <p:nvSpPr>
          <p:cNvPr id="7" name="object 7"/>
          <p:cNvSpPr txBox="1"/>
          <p:nvPr/>
        </p:nvSpPr>
        <p:spPr>
          <a:xfrm>
            <a:off x="3086482" y="3393172"/>
            <a:ext cx="2449478" cy="398587"/>
          </a:xfrm>
          <a:prstGeom prst="rect">
            <a:avLst/>
          </a:prstGeom>
        </p:spPr>
        <p:txBody>
          <a:bodyPr vert="horz" wrap="square" lIns="0" tIns="7763" rIns="0" bIns="0" rtlCol="0">
            <a:spAutoFit/>
          </a:bodyPr>
          <a:lstStyle/>
          <a:p>
            <a:pPr marL="5971" defTabSz="429951">
              <a:spcBef>
                <a:spcPts val="61"/>
              </a:spcBef>
            </a:pPr>
            <a:r>
              <a:rPr sz="2539" b="1" kern="0" spc="-5" dirty="0">
                <a:solidFill>
                  <a:srgbClr val="FF2600"/>
                </a:solidFill>
                <a:latin typeface="游ゴシック"/>
                <a:cs typeface="游ゴシック"/>
              </a:rPr>
              <a:t>ここをクリック</a:t>
            </a:r>
            <a:endParaRPr sz="2539" kern="0" dirty="0">
              <a:solidFill>
                <a:sysClr val="windowText" lastClr="000000"/>
              </a:solidFill>
              <a:latin typeface="游ゴシック"/>
              <a:cs typeface="游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72769" y="634447"/>
            <a:ext cx="8073567" cy="5069866"/>
          </a:xfrm>
          <a:prstGeom prst="rect">
            <a:avLst/>
          </a:prstGeom>
        </p:spPr>
      </p:pic>
      <p:sp>
        <p:nvSpPr>
          <p:cNvPr id="3" name="object 3"/>
          <p:cNvSpPr txBox="1"/>
          <p:nvPr/>
        </p:nvSpPr>
        <p:spPr>
          <a:xfrm>
            <a:off x="4770379" y="1513697"/>
            <a:ext cx="3252962" cy="398587"/>
          </a:xfrm>
          <a:prstGeom prst="rect">
            <a:avLst/>
          </a:prstGeom>
        </p:spPr>
        <p:txBody>
          <a:bodyPr vert="horz" wrap="square" lIns="0" tIns="7763" rIns="0" bIns="0" rtlCol="0">
            <a:spAutoFit/>
          </a:bodyPr>
          <a:lstStyle/>
          <a:p>
            <a:pPr marL="5971" defTabSz="429951">
              <a:spcBef>
                <a:spcPts val="61"/>
              </a:spcBef>
            </a:pPr>
            <a:r>
              <a:rPr sz="2539" b="1" kern="0" spc="-5" dirty="0">
                <a:solidFill>
                  <a:srgbClr val="FF2600"/>
                </a:solidFill>
                <a:latin typeface="游ゴシック"/>
                <a:cs typeface="游ゴシック"/>
              </a:rPr>
              <a:t>ここをクリック</a:t>
            </a:r>
            <a:endParaRPr sz="2539" kern="0" dirty="0">
              <a:solidFill>
                <a:sysClr val="windowText" lastClr="000000"/>
              </a:solidFill>
              <a:latin typeface="游ゴシック"/>
              <a:cs typeface="游ゴシック"/>
            </a:endParaRPr>
          </a:p>
        </p:txBody>
      </p:sp>
      <p:grpSp>
        <p:nvGrpSpPr>
          <p:cNvPr id="4" name="object 4"/>
          <p:cNvGrpSpPr/>
          <p:nvPr/>
        </p:nvGrpSpPr>
        <p:grpSpPr>
          <a:xfrm>
            <a:off x="1523429" y="1116539"/>
            <a:ext cx="3861917" cy="1362046"/>
            <a:chOff x="22068" y="1165045"/>
            <a:chExt cx="8213725" cy="2896870"/>
          </a:xfrm>
        </p:grpSpPr>
        <p:pic>
          <p:nvPicPr>
            <p:cNvPr id="5" name="object 5"/>
            <p:cNvPicPr/>
            <p:nvPr/>
          </p:nvPicPr>
          <p:blipFill>
            <a:blip r:embed="rId3" cstate="screen">
              <a:extLst>
                <a:ext uri="{28A0092B-C50C-407E-A947-70E740481C1C}">
                  <a14:useLocalDpi xmlns:a14="http://schemas.microsoft.com/office/drawing/2010/main"/>
                </a:ext>
              </a:extLst>
            </a:blip>
            <a:stretch>
              <a:fillRect/>
            </a:stretch>
          </p:blipFill>
          <p:spPr>
            <a:xfrm>
              <a:off x="22068" y="3220885"/>
              <a:ext cx="5383044" cy="840740"/>
            </a:xfrm>
            <a:prstGeom prst="rect">
              <a:avLst/>
            </a:prstGeom>
          </p:spPr>
        </p:pic>
        <p:sp>
          <p:nvSpPr>
            <p:cNvPr id="6" name="object 6"/>
            <p:cNvSpPr/>
            <p:nvPr/>
          </p:nvSpPr>
          <p:spPr>
            <a:xfrm>
              <a:off x="2741340" y="1165045"/>
              <a:ext cx="5494020" cy="1790700"/>
            </a:xfrm>
            <a:custGeom>
              <a:avLst/>
              <a:gdLst/>
              <a:ahLst/>
              <a:cxnLst/>
              <a:rect l="l" t="t" r="r" b="b"/>
              <a:pathLst>
                <a:path w="5494020" h="1790700">
                  <a:moveTo>
                    <a:pt x="38403" y="1778000"/>
                  </a:moveTo>
                  <a:lnTo>
                    <a:pt x="657" y="1778000"/>
                  </a:lnTo>
                  <a:lnTo>
                    <a:pt x="12770" y="1790700"/>
                  </a:lnTo>
                  <a:lnTo>
                    <a:pt x="37405" y="1790700"/>
                  </a:lnTo>
                  <a:lnTo>
                    <a:pt x="38403" y="1778000"/>
                  </a:lnTo>
                  <a:close/>
                </a:path>
                <a:path w="5494020" h="1790700">
                  <a:moveTo>
                    <a:pt x="28283" y="1765300"/>
                  </a:moveTo>
                  <a:lnTo>
                    <a:pt x="0" y="1765300"/>
                  </a:lnTo>
                  <a:lnTo>
                    <a:pt x="1568" y="1778000"/>
                  </a:lnTo>
                  <a:lnTo>
                    <a:pt x="27052" y="1778000"/>
                  </a:lnTo>
                  <a:lnTo>
                    <a:pt x="28283" y="1765300"/>
                  </a:lnTo>
                  <a:close/>
                </a:path>
                <a:path w="5494020" h="1790700">
                  <a:moveTo>
                    <a:pt x="11838" y="1752600"/>
                  </a:moveTo>
                  <a:lnTo>
                    <a:pt x="4425" y="1765300"/>
                  </a:lnTo>
                  <a:lnTo>
                    <a:pt x="25029" y="1765300"/>
                  </a:lnTo>
                  <a:lnTo>
                    <a:pt x="11838" y="1752600"/>
                  </a:lnTo>
                  <a:close/>
                </a:path>
                <a:path w="5494020" h="1790700">
                  <a:moveTo>
                    <a:pt x="60621" y="1752600"/>
                  </a:moveTo>
                  <a:lnTo>
                    <a:pt x="26139" y="1752600"/>
                  </a:lnTo>
                  <a:lnTo>
                    <a:pt x="25029" y="1765300"/>
                  </a:lnTo>
                  <a:lnTo>
                    <a:pt x="53515" y="1765300"/>
                  </a:lnTo>
                  <a:lnTo>
                    <a:pt x="60621" y="1752600"/>
                  </a:lnTo>
                  <a:close/>
                </a:path>
                <a:path w="5494020" h="1790700">
                  <a:moveTo>
                    <a:pt x="31741" y="1727200"/>
                  </a:moveTo>
                  <a:lnTo>
                    <a:pt x="23406" y="1727200"/>
                  </a:lnTo>
                  <a:lnTo>
                    <a:pt x="16614" y="1739900"/>
                  </a:lnTo>
                  <a:lnTo>
                    <a:pt x="28257" y="1752600"/>
                  </a:lnTo>
                  <a:lnTo>
                    <a:pt x="60291" y="1752600"/>
                  </a:lnTo>
                  <a:lnTo>
                    <a:pt x="59828" y="1739900"/>
                  </a:lnTo>
                  <a:lnTo>
                    <a:pt x="34644" y="1739900"/>
                  </a:lnTo>
                  <a:lnTo>
                    <a:pt x="31741" y="1727200"/>
                  </a:lnTo>
                  <a:close/>
                </a:path>
                <a:path w="5494020" h="1790700">
                  <a:moveTo>
                    <a:pt x="66401" y="1727200"/>
                  </a:moveTo>
                  <a:lnTo>
                    <a:pt x="43523" y="1727200"/>
                  </a:lnTo>
                  <a:lnTo>
                    <a:pt x="34644" y="1739900"/>
                  </a:lnTo>
                  <a:lnTo>
                    <a:pt x="60585" y="1739900"/>
                  </a:lnTo>
                  <a:lnTo>
                    <a:pt x="66401" y="1727200"/>
                  </a:lnTo>
                  <a:close/>
                </a:path>
                <a:path w="5494020" h="1790700">
                  <a:moveTo>
                    <a:pt x="74453" y="1714500"/>
                  </a:moveTo>
                  <a:lnTo>
                    <a:pt x="46722" y="1714500"/>
                  </a:lnTo>
                  <a:lnTo>
                    <a:pt x="45090" y="1727200"/>
                  </a:lnTo>
                  <a:lnTo>
                    <a:pt x="73921" y="1727200"/>
                  </a:lnTo>
                  <a:lnTo>
                    <a:pt x="74453" y="1714500"/>
                  </a:lnTo>
                  <a:close/>
                </a:path>
                <a:path w="5494020" h="1790700">
                  <a:moveTo>
                    <a:pt x="77158" y="1701800"/>
                  </a:moveTo>
                  <a:lnTo>
                    <a:pt x="41123" y="1701800"/>
                  </a:lnTo>
                  <a:lnTo>
                    <a:pt x="41253" y="1714500"/>
                  </a:lnTo>
                  <a:lnTo>
                    <a:pt x="75592" y="1714500"/>
                  </a:lnTo>
                  <a:lnTo>
                    <a:pt x="77158" y="1701800"/>
                  </a:lnTo>
                  <a:close/>
                </a:path>
                <a:path w="5494020" h="1790700">
                  <a:moveTo>
                    <a:pt x="46980" y="1689100"/>
                  </a:moveTo>
                  <a:lnTo>
                    <a:pt x="45482" y="1701800"/>
                  </a:lnTo>
                  <a:lnTo>
                    <a:pt x="51867" y="1701800"/>
                  </a:lnTo>
                  <a:lnTo>
                    <a:pt x="46980" y="1689100"/>
                  </a:lnTo>
                  <a:close/>
                </a:path>
                <a:path w="5494020" h="1790700">
                  <a:moveTo>
                    <a:pt x="88795" y="1689100"/>
                  </a:moveTo>
                  <a:lnTo>
                    <a:pt x="64487" y="1689100"/>
                  </a:lnTo>
                  <a:lnTo>
                    <a:pt x="57898" y="1701800"/>
                  </a:lnTo>
                  <a:lnTo>
                    <a:pt x="84048" y="1701800"/>
                  </a:lnTo>
                  <a:lnTo>
                    <a:pt x="88795" y="1689100"/>
                  </a:lnTo>
                  <a:close/>
                </a:path>
                <a:path w="5494020" h="1790700">
                  <a:moveTo>
                    <a:pt x="100079" y="1689100"/>
                  </a:moveTo>
                  <a:lnTo>
                    <a:pt x="88795" y="1689100"/>
                  </a:lnTo>
                  <a:lnTo>
                    <a:pt x="96613" y="1701800"/>
                  </a:lnTo>
                  <a:lnTo>
                    <a:pt x="100079" y="1689100"/>
                  </a:lnTo>
                  <a:close/>
                </a:path>
                <a:path w="5494020" h="1790700">
                  <a:moveTo>
                    <a:pt x="110666" y="1676400"/>
                  </a:moveTo>
                  <a:lnTo>
                    <a:pt x="65036" y="1676400"/>
                  </a:lnTo>
                  <a:lnTo>
                    <a:pt x="64800" y="1689100"/>
                  </a:lnTo>
                  <a:lnTo>
                    <a:pt x="108799" y="1689100"/>
                  </a:lnTo>
                  <a:lnTo>
                    <a:pt x="110666" y="1676400"/>
                  </a:lnTo>
                  <a:close/>
                </a:path>
                <a:path w="5494020" h="1790700">
                  <a:moveTo>
                    <a:pt x="106901" y="1663700"/>
                  </a:moveTo>
                  <a:lnTo>
                    <a:pt x="66741" y="1663700"/>
                  </a:lnTo>
                  <a:lnTo>
                    <a:pt x="61362" y="1676400"/>
                  </a:lnTo>
                  <a:lnTo>
                    <a:pt x="112557" y="1676400"/>
                  </a:lnTo>
                  <a:lnTo>
                    <a:pt x="106901" y="1663700"/>
                  </a:lnTo>
                  <a:close/>
                </a:path>
                <a:path w="5494020" h="1790700">
                  <a:moveTo>
                    <a:pt x="87563" y="1651000"/>
                  </a:moveTo>
                  <a:lnTo>
                    <a:pt x="77426" y="1651000"/>
                  </a:lnTo>
                  <a:lnTo>
                    <a:pt x="73003" y="1663700"/>
                  </a:lnTo>
                  <a:lnTo>
                    <a:pt x="89043" y="1663700"/>
                  </a:lnTo>
                  <a:lnTo>
                    <a:pt x="87563" y="1651000"/>
                  </a:lnTo>
                  <a:close/>
                </a:path>
                <a:path w="5494020" h="1790700">
                  <a:moveTo>
                    <a:pt x="134051" y="1638300"/>
                  </a:moveTo>
                  <a:lnTo>
                    <a:pt x="96501" y="1638300"/>
                  </a:lnTo>
                  <a:lnTo>
                    <a:pt x="101825" y="1651000"/>
                  </a:lnTo>
                  <a:lnTo>
                    <a:pt x="100468" y="1663700"/>
                  </a:lnTo>
                  <a:lnTo>
                    <a:pt x="116365" y="1663700"/>
                  </a:lnTo>
                  <a:lnTo>
                    <a:pt x="127513" y="1651000"/>
                  </a:lnTo>
                  <a:lnTo>
                    <a:pt x="134051" y="1638300"/>
                  </a:lnTo>
                  <a:close/>
                </a:path>
                <a:path w="5494020" h="1790700">
                  <a:moveTo>
                    <a:pt x="121664" y="1625600"/>
                  </a:moveTo>
                  <a:lnTo>
                    <a:pt x="97180" y="1625600"/>
                  </a:lnTo>
                  <a:lnTo>
                    <a:pt x="94145" y="1638300"/>
                  </a:lnTo>
                  <a:lnTo>
                    <a:pt x="120277" y="1638300"/>
                  </a:lnTo>
                  <a:lnTo>
                    <a:pt x="121664" y="1625600"/>
                  </a:lnTo>
                  <a:close/>
                </a:path>
                <a:path w="5494020" h="1790700">
                  <a:moveTo>
                    <a:pt x="150531" y="1612900"/>
                  </a:moveTo>
                  <a:lnTo>
                    <a:pt x="105887" y="1612900"/>
                  </a:lnTo>
                  <a:lnTo>
                    <a:pt x="103948" y="1625600"/>
                  </a:lnTo>
                  <a:lnTo>
                    <a:pt x="149642" y="1625600"/>
                  </a:lnTo>
                  <a:lnTo>
                    <a:pt x="150531" y="1612900"/>
                  </a:lnTo>
                  <a:close/>
                </a:path>
                <a:path w="5494020" h="1790700">
                  <a:moveTo>
                    <a:pt x="147574" y="1600200"/>
                  </a:moveTo>
                  <a:lnTo>
                    <a:pt x="118206" y="1600200"/>
                  </a:lnTo>
                  <a:lnTo>
                    <a:pt x="107847" y="1612900"/>
                  </a:lnTo>
                  <a:lnTo>
                    <a:pt x="149416" y="1612900"/>
                  </a:lnTo>
                  <a:lnTo>
                    <a:pt x="147574" y="1600200"/>
                  </a:lnTo>
                  <a:close/>
                </a:path>
                <a:path w="5494020" h="1790700">
                  <a:moveTo>
                    <a:pt x="159316" y="1587500"/>
                  </a:moveTo>
                  <a:lnTo>
                    <a:pt x="122364" y="1587500"/>
                  </a:lnTo>
                  <a:lnTo>
                    <a:pt x="122398" y="1600200"/>
                  </a:lnTo>
                  <a:lnTo>
                    <a:pt x="156903" y="1600200"/>
                  </a:lnTo>
                  <a:lnTo>
                    <a:pt x="159316" y="1587500"/>
                  </a:lnTo>
                  <a:close/>
                </a:path>
                <a:path w="5494020" h="1790700">
                  <a:moveTo>
                    <a:pt x="167166" y="1574800"/>
                  </a:moveTo>
                  <a:lnTo>
                    <a:pt x="142359" y="1574800"/>
                  </a:lnTo>
                  <a:lnTo>
                    <a:pt x="151506" y="1587500"/>
                  </a:lnTo>
                  <a:lnTo>
                    <a:pt x="174957" y="1587500"/>
                  </a:lnTo>
                  <a:lnTo>
                    <a:pt x="167166" y="1574800"/>
                  </a:lnTo>
                  <a:close/>
                </a:path>
                <a:path w="5494020" h="1790700">
                  <a:moveTo>
                    <a:pt x="177161" y="1574800"/>
                  </a:moveTo>
                  <a:lnTo>
                    <a:pt x="167166" y="1574800"/>
                  </a:lnTo>
                  <a:lnTo>
                    <a:pt x="174957" y="1587500"/>
                  </a:lnTo>
                  <a:lnTo>
                    <a:pt x="177528" y="1578224"/>
                  </a:lnTo>
                  <a:lnTo>
                    <a:pt x="177161" y="1574800"/>
                  </a:lnTo>
                  <a:close/>
                </a:path>
                <a:path w="5494020" h="1790700">
                  <a:moveTo>
                    <a:pt x="177528" y="1578224"/>
                  </a:moveTo>
                  <a:lnTo>
                    <a:pt x="174957" y="1587500"/>
                  </a:lnTo>
                  <a:lnTo>
                    <a:pt x="178523" y="1587500"/>
                  </a:lnTo>
                  <a:lnTo>
                    <a:pt x="177528" y="1578224"/>
                  </a:lnTo>
                  <a:close/>
                </a:path>
                <a:path w="5494020" h="1790700">
                  <a:moveTo>
                    <a:pt x="178477" y="1574800"/>
                  </a:moveTo>
                  <a:lnTo>
                    <a:pt x="177161" y="1574800"/>
                  </a:lnTo>
                  <a:lnTo>
                    <a:pt x="177528" y="1578224"/>
                  </a:lnTo>
                  <a:lnTo>
                    <a:pt x="178477" y="1574800"/>
                  </a:lnTo>
                  <a:close/>
                </a:path>
                <a:path w="5494020" h="1790700">
                  <a:moveTo>
                    <a:pt x="153973" y="1562100"/>
                  </a:moveTo>
                  <a:lnTo>
                    <a:pt x="136135" y="1562100"/>
                  </a:lnTo>
                  <a:lnTo>
                    <a:pt x="137682" y="1574800"/>
                  </a:lnTo>
                  <a:lnTo>
                    <a:pt x="157629" y="1574800"/>
                  </a:lnTo>
                  <a:lnTo>
                    <a:pt x="156703" y="1567418"/>
                  </a:lnTo>
                  <a:lnTo>
                    <a:pt x="153973" y="1562100"/>
                  </a:lnTo>
                  <a:close/>
                </a:path>
                <a:path w="5494020" h="1790700">
                  <a:moveTo>
                    <a:pt x="189794" y="1562100"/>
                  </a:moveTo>
                  <a:lnTo>
                    <a:pt x="156036" y="1562100"/>
                  </a:lnTo>
                  <a:lnTo>
                    <a:pt x="156703" y="1567418"/>
                  </a:lnTo>
                  <a:lnTo>
                    <a:pt x="160494" y="1574800"/>
                  </a:lnTo>
                  <a:lnTo>
                    <a:pt x="184726" y="1574800"/>
                  </a:lnTo>
                  <a:lnTo>
                    <a:pt x="189794" y="1562100"/>
                  </a:lnTo>
                  <a:close/>
                </a:path>
                <a:path w="5494020" h="1790700">
                  <a:moveTo>
                    <a:pt x="156036" y="1562100"/>
                  </a:moveTo>
                  <a:lnTo>
                    <a:pt x="153973" y="1562100"/>
                  </a:lnTo>
                  <a:lnTo>
                    <a:pt x="156703" y="1567418"/>
                  </a:lnTo>
                  <a:lnTo>
                    <a:pt x="156036" y="1562100"/>
                  </a:lnTo>
                  <a:close/>
                </a:path>
                <a:path w="5494020" h="1790700">
                  <a:moveTo>
                    <a:pt x="148912" y="1549400"/>
                  </a:moveTo>
                  <a:lnTo>
                    <a:pt x="143917" y="1562100"/>
                  </a:lnTo>
                  <a:lnTo>
                    <a:pt x="148395" y="1562100"/>
                  </a:lnTo>
                  <a:lnTo>
                    <a:pt x="150632" y="1555722"/>
                  </a:lnTo>
                  <a:lnTo>
                    <a:pt x="148912" y="1549400"/>
                  </a:lnTo>
                  <a:close/>
                </a:path>
                <a:path w="5494020" h="1790700">
                  <a:moveTo>
                    <a:pt x="150632" y="1555722"/>
                  </a:moveTo>
                  <a:lnTo>
                    <a:pt x="148395" y="1562100"/>
                  </a:lnTo>
                  <a:lnTo>
                    <a:pt x="152367" y="1562100"/>
                  </a:lnTo>
                  <a:lnTo>
                    <a:pt x="150632" y="1555722"/>
                  </a:lnTo>
                  <a:close/>
                </a:path>
                <a:path w="5494020" h="1790700">
                  <a:moveTo>
                    <a:pt x="193441" y="1536700"/>
                  </a:moveTo>
                  <a:lnTo>
                    <a:pt x="166314" y="1536700"/>
                  </a:lnTo>
                  <a:lnTo>
                    <a:pt x="165013" y="1549400"/>
                  </a:lnTo>
                  <a:lnTo>
                    <a:pt x="152849" y="1549400"/>
                  </a:lnTo>
                  <a:lnTo>
                    <a:pt x="150632" y="1555722"/>
                  </a:lnTo>
                  <a:lnTo>
                    <a:pt x="152367" y="1562100"/>
                  </a:lnTo>
                  <a:lnTo>
                    <a:pt x="193973" y="1562100"/>
                  </a:lnTo>
                  <a:lnTo>
                    <a:pt x="186669" y="1549400"/>
                  </a:lnTo>
                  <a:lnTo>
                    <a:pt x="193441" y="1536700"/>
                  </a:lnTo>
                  <a:close/>
                </a:path>
                <a:path w="5494020" h="1790700">
                  <a:moveTo>
                    <a:pt x="214935" y="1511300"/>
                  </a:moveTo>
                  <a:lnTo>
                    <a:pt x="178140" y="1511300"/>
                  </a:lnTo>
                  <a:lnTo>
                    <a:pt x="169140" y="1524000"/>
                  </a:lnTo>
                  <a:lnTo>
                    <a:pt x="163061" y="1524000"/>
                  </a:lnTo>
                  <a:lnTo>
                    <a:pt x="160317" y="1536700"/>
                  </a:lnTo>
                  <a:lnTo>
                    <a:pt x="211687" y="1536700"/>
                  </a:lnTo>
                  <a:lnTo>
                    <a:pt x="219158" y="1524000"/>
                  </a:lnTo>
                  <a:lnTo>
                    <a:pt x="214935" y="1511300"/>
                  </a:lnTo>
                  <a:close/>
                </a:path>
                <a:path w="5494020" h="1790700">
                  <a:moveTo>
                    <a:pt x="235675" y="1498600"/>
                  </a:moveTo>
                  <a:lnTo>
                    <a:pt x="192918" y="1498600"/>
                  </a:lnTo>
                  <a:lnTo>
                    <a:pt x="189620" y="1511300"/>
                  </a:lnTo>
                  <a:lnTo>
                    <a:pt x="228689" y="1511300"/>
                  </a:lnTo>
                  <a:lnTo>
                    <a:pt x="235675" y="1498600"/>
                  </a:lnTo>
                  <a:close/>
                </a:path>
                <a:path w="5494020" h="1790700">
                  <a:moveTo>
                    <a:pt x="233937" y="1485900"/>
                  </a:moveTo>
                  <a:lnTo>
                    <a:pt x="196083" y="1485900"/>
                  </a:lnTo>
                  <a:lnTo>
                    <a:pt x="189678" y="1498600"/>
                  </a:lnTo>
                  <a:lnTo>
                    <a:pt x="237188" y="1498600"/>
                  </a:lnTo>
                  <a:lnTo>
                    <a:pt x="233937" y="1485900"/>
                  </a:lnTo>
                  <a:close/>
                </a:path>
                <a:path w="5494020" h="1790700">
                  <a:moveTo>
                    <a:pt x="238644" y="1473200"/>
                  </a:moveTo>
                  <a:lnTo>
                    <a:pt x="212252" y="1473200"/>
                  </a:lnTo>
                  <a:lnTo>
                    <a:pt x="210128" y="1485900"/>
                  </a:lnTo>
                  <a:lnTo>
                    <a:pt x="236099" y="1485900"/>
                  </a:lnTo>
                  <a:lnTo>
                    <a:pt x="238644" y="1473200"/>
                  </a:lnTo>
                  <a:close/>
                </a:path>
                <a:path w="5494020" h="1790700">
                  <a:moveTo>
                    <a:pt x="264331" y="1460500"/>
                  </a:moveTo>
                  <a:lnTo>
                    <a:pt x="211381" y="1460500"/>
                  </a:lnTo>
                  <a:lnTo>
                    <a:pt x="205223" y="1473200"/>
                  </a:lnTo>
                  <a:lnTo>
                    <a:pt x="238644" y="1473200"/>
                  </a:lnTo>
                  <a:lnTo>
                    <a:pt x="244399" y="1485900"/>
                  </a:lnTo>
                  <a:lnTo>
                    <a:pt x="258268" y="1473200"/>
                  </a:lnTo>
                  <a:lnTo>
                    <a:pt x="264331" y="1460500"/>
                  </a:lnTo>
                  <a:close/>
                </a:path>
                <a:path w="5494020" h="1790700">
                  <a:moveTo>
                    <a:pt x="232065" y="1447800"/>
                  </a:moveTo>
                  <a:lnTo>
                    <a:pt x="224922" y="1447800"/>
                  </a:lnTo>
                  <a:lnTo>
                    <a:pt x="220917" y="1460500"/>
                  </a:lnTo>
                  <a:lnTo>
                    <a:pt x="232065" y="1447800"/>
                  </a:lnTo>
                  <a:close/>
                </a:path>
                <a:path w="5494020" h="1790700">
                  <a:moveTo>
                    <a:pt x="251048" y="1422400"/>
                  </a:moveTo>
                  <a:lnTo>
                    <a:pt x="237540" y="1422400"/>
                  </a:lnTo>
                  <a:lnTo>
                    <a:pt x="232234" y="1435100"/>
                  </a:lnTo>
                  <a:lnTo>
                    <a:pt x="228794" y="1447800"/>
                  </a:lnTo>
                  <a:lnTo>
                    <a:pt x="232065" y="1447800"/>
                  </a:lnTo>
                  <a:lnTo>
                    <a:pt x="226879" y="1460500"/>
                  </a:lnTo>
                  <a:lnTo>
                    <a:pt x="268438" y="1460500"/>
                  </a:lnTo>
                  <a:lnTo>
                    <a:pt x="261167" y="1447800"/>
                  </a:lnTo>
                  <a:lnTo>
                    <a:pt x="264664" y="1435100"/>
                  </a:lnTo>
                  <a:lnTo>
                    <a:pt x="248369" y="1435100"/>
                  </a:lnTo>
                  <a:lnTo>
                    <a:pt x="251048" y="1422400"/>
                  </a:lnTo>
                  <a:close/>
                </a:path>
                <a:path w="5494020" h="1790700">
                  <a:moveTo>
                    <a:pt x="282113" y="1435100"/>
                  </a:moveTo>
                  <a:lnTo>
                    <a:pt x="268238" y="1435100"/>
                  </a:lnTo>
                  <a:lnTo>
                    <a:pt x="268380" y="1447800"/>
                  </a:lnTo>
                  <a:lnTo>
                    <a:pt x="275441" y="1447800"/>
                  </a:lnTo>
                  <a:lnTo>
                    <a:pt x="282113" y="1435100"/>
                  </a:lnTo>
                  <a:close/>
                </a:path>
                <a:path w="5494020" h="1790700">
                  <a:moveTo>
                    <a:pt x="284726" y="1422400"/>
                  </a:moveTo>
                  <a:lnTo>
                    <a:pt x="254100" y="1422400"/>
                  </a:lnTo>
                  <a:lnTo>
                    <a:pt x="253788" y="1435100"/>
                  </a:lnTo>
                  <a:lnTo>
                    <a:pt x="283086" y="1435100"/>
                  </a:lnTo>
                  <a:lnTo>
                    <a:pt x="284726" y="1422400"/>
                  </a:lnTo>
                  <a:close/>
                </a:path>
                <a:path w="5494020" h="1790700">
                  <a:moveTo>
                    <a:pt x="282164" y="1409700"/>
                  </a:moveTo>
                  <a:lnTo>
                    <a:pt x="255819" y="1409700"/>
                  </a:lnTo>
                  <a:lnTo>
                    <a:pt x="255528" y="1422400"/>
                  </a:lnTo>
                  <a:lnTo>
                    <a:pt x="286388" y="1422400"/>
                  </a:lnTo>
                  <a:lnTo>
                    <a:pt x="282164" y="1409700"/>
                  </a:lnTo>
                  <a:close/>
                </a:path>
                <a:path w="5494020" h="1790700">
                  <a:moveTo>
                    <a:pt x="312817" y="1397000"/>
                  </a:moveTo>
                  <a:lnTo>
                    <a:pt x="258929" y="1397000"/>
                  </a:lnTo>
                  <a:lnTo>
                    <a:pt x="256457" y="1409700"/>
                  </a:lnTo>
                  <a:lnTo>
                    <a:pt x="309834" y="1409700"/>
                  </a:lnTo>
                  <a:lnTo>
                    <a:pt x="312817" y="1397000"/>
                  </a:lnTo>
                  <a:close/>
                </a:path>
                <a:path w="5494020" h="1790700">
                  <a:moveTo>
                    <a:pt x="279107" y="1384300"/>
                  </a:moveTo>
                  <a:lnTo>
                    <a:pt x="268817" y="1384300"/>
                  </a:lnTo>
                  <a:lnTo>
                    <a:pt x="264166" y="1397000"/>
                  </a:lnTo>
                  <a:lnTo>
                    <a:pt x="283329" y="1397000"/>
                  </a:lnTo>
                  <a:lnTo>
                    <a:pt x="279107" y="1384300"/>
                  </a:lnTo>
                  <a:close/>
                </a:path>
                <a:path w="5494020" h="1790700">
                  <a:moveTo>
                    <a:pt x="319289" y="1358900"/>
                  </a:moveTo>
                  <a:lnTo>
                    <a:pt x="315619" y="1358900"/>
                  </a:lnTo>
                  <a:lnTo>
                    <a:pt x="325930" y="1371600"/>
                  </a:lnTo>
                  <a:lnTo>
                    <a:pt x="274712" y="1371600"/>
                  </a:lnTo>
                  <a:lnTo>
                    <a:pt x="284679" y="1384300"/>
                  </a:lnTo>
                  <a:lnTo>
                    <a:pt x="283329" y="1397000"/>
                  </a:lnTo>
                  <a:lnTo>
                    <a:pt x="306902" y="1397000"/>
                  </a:lnTo>
                  <a:lnTo>
                    <a:pt x="310417" y="1384300"/>
                  </a:lnTo>
                  <a:lnTo>
                    <a:pt x="329346" y="1384300"/>
                  </a:lnTo>
                  <a:lnTo>
                    <a:pt x="328652" y="1371600"/>
                  </a:lnTo>
                  <a:lnTo>
                    <a:pt x="319289" y="1358900"/>
                  </a:lnTo>
                  <a:close/>
                </a:path>
                <a:path w="5494020" h="1790700">
                  <a:moveTo>
                    <a:pt x="322855" y="1384300"/>
                  </a:moveTo>
                  <a:lnTo>
                    <a:pt x="314064" y="1384300"/>
                  </a:lnTo>
                  <a:lnTo>
                    <a:pt x="320158" y="1397000"/>
                  </a:lnTo>
                  <a:lnTo>
                    <a:pt x="322855" y="1384300"/>
                  </a:lnTo>
                  <a:close/>
                </a:path>
                <a:path w="5494020" h="1790700">
                  <a:moveTo>
                    <a:pt x="315619" y="1358900"/>
                  </a:moveTo>
                  <a:lnTo>
                    <a:pt x="287142" y="1358900"/>
                  </a:lnTo>
                  <a:lnTo>
                    <a:pt x="280994" y="1371600"/>
                  </a:lnTo>
                  <a:lnTo>
                    <a:pt x="325930" y="1371600"/>
                  </a:lnTo>
                  <a:lnTo>
                    <a:pt x="315619" y="1358900"/>
                  </a:lnTo>
                  <a:close/>
                </a:path>
                <a:path w="5494020" h="1790700">
                  <a:moveTo>
                    <a:pt x="328178" y="1358900"/>
                  </a:moveTo>
                  <a:lnTo>
                    <a:pt x="319289" y="1358900"/>
                  </a:lnTo>
                  <a:lnTo>
                    <a:pt x="328652" y="1371600"/>
                  </a:lnTo>
                  <a:lnTo>
                    <a:pt x="334085" y="1371600"/>
                  </a:lnTo>
                  <a:lnTo>
                    <a:pt x="328178" y="1358900"/>
                  </a:lnTo>
                  <a:close/>
                </a:path>
                <a:path w="5494020" h="1790700">
                  <a:moveTo>
                    <a:pt x="346770" y="1346200"/>
                  </a:moveTo>
                  <a:lnTo>
                    <a:pt x="305380" y="1346200"/>
                  </a:lnTo>
                  <a:lnTo>
                    <a:pt x="306926" y="1358900"/>
                  </a:lnTo>
                  <a:lnTo>
                    <a:pt x="340689" y="1358900"/>
                  </a:lnTo>
                  <a:lnTo>
                    <a:pt x="346770" y="1346200"/>
                  </a:lnTo>
                  <a:close/>
                </a:path>
                <a:path w="5494020" h="1790700">
                  <a:moveTo>
                    <a:pt x="350853" y="1346200"/>
                  </a:moveTo>
                  <a:lnTo>
                    <a:pt x="346770" y="1346200"/>
                  </a:lnTo>
                  <a:lnTo>
                    <a:pt x="347533" y="1358900"/>
                  </a:lnTo>
                  <a:lnTo>
                    <a:pt x="350853" y="1346200"/>
                  </a:lnTo>
                  <a:close/>
                </a:path>
                <a:path w="5494020" h="1790700">
                  <a:moveTo>
                    <a:pt x="350663" y="1333500"/>
                  </a:moveTo>
                  <a:lnTo>
                    <a:pt x="317258" y="1333500"/>
                  </a:lnTo>
                  <a:lnTo>
                    <a:pt x="322757" y="1346200"/>
                  </a:lnTo>
                  <a:lnTo>
                    <a:pt x="356663" y="1346200"/>
                  </a:lnTo>
                  <a:lnTo>
                    <a:pt x="350663" y="1333500"/>
                  </a:lnTo>
                  <a:close/>
                </a:path>
                <a:path w="5494020" h="1790700">
                  <a:moveTo>
                    <a:pt x="336197" y="1320800"/>
                  </a:moveTo>
                  <a:lnTo>
                    <a:pt x="328000" y="1320800"/>
                  </a:lnTo>
                  <a:lnTo>
                    <a:pt x="316768" y="1333500"/>
                  </a:lnTo>
                  <a:lnTo>
                    <a:pt x="336886" y="1333500"/>
                  </a:lnTo>
                  <a:lnTo>
                    <a:pt x="336197" y="1320800"/>
                  </a:lnTo>
                  <a:close/>
                </a:path>
                <a:path w="5494020" h="1790700">
                  <a:moveTo>
                    <a:pt x="384291" y="1308100"/>
                  </a:moveTo>
                  <a:lnTo>
                    <a:pt x="338830" y="1308100"/>
                  </a:lnTo>
                  <a:lnTo>
                    <a:pt x="340236" y="1320800"/>
                  </a:lnTo>
                  <a:lnTo>
                    <a:pt x="341836" y="1320800"/>
                  </a:lnTo>
                  <a:lnTo>
                    <a:pt x="345075" y="1333500"/>
                  </a:lnTo>
                  <a:lnTo>
                    <a:pt x="368206" y="1333500"/>
                  </a:lnTo>
                  <a:lnTo>
                    <a:pt x="378634" y="1320800"/>
                  </a:lnTo>
                  <a:lnTo>
                    <a:pt x="384291" y="1308100"/>
                  </a:lnTo>
                  <a:close/>
                </a:path>
                <a:path w="5494020" h="1790700">
                  <a:moveTo>
                    <a:pt x="377908" y="1295400"/>
                  </a:moveTo>
                  <a:lnTo>
                    <a:pt x="349119" y="1295400"/>
                  </a:lnTo>
                  <a:lnTo>
                    <a:pt x="337353" y="1308100"/>
                  </a:lnTo>
                  <a:lnTo>
                    <a:pt x="384387" y="1308100"/>
                  </a:lnTo>
                  <a:lnTo>
                    <a:pt x="377908" y="1295400"/>
                  </a:lnTo>
                  <a:close/>
                </a:path>
                <a:path w="5494020" h="1790700">
                  <a:moveTo>
                    <a:pt x="401190" y="1270000"/>
                  </a:moveTo>
                  <a:lnTo>
                    <a:pt x="362990" y="1270000"/>
                  </a:lnTo>
                  <a:lnTo>
                    <a:pt x="356442" y="1282700"/>
                  </a:lnTo>
                  <a:lnTo>
                    <a:pt x="350610" y="1295400"/>
                  </a:lnTo>
                  <a:lnTo>
                    <a:pt x="391440" y="1295400"/>
                  </a:lnTo>
                  <a:lnTo>
                    <a:pt x="401598" y="1282700"/>
                  </a:lnTo>
                  <a:lnTo>
                    <a:pt x="398093" y="1282700"/>
                  </a:lnTo>
                  <a:lnTo>
                    <a:pt x="401190" y="1270000"/>
                  </a:lnTo>
                  <a:close/>
                </a:path>
                <a:path w="5494020" h="1790700">
                  <a:moveTo>
                    <a:pt x="427589" y="1257300"/>
                  </a:moveTo>
                  <a:lnTo>
                    <a:pt x="378239" y="1257300"/>
                  </a:lnTo>
                  <a:lnTo>
                    <a:pt x="374052" y="1270000"/>
                  </a:lnTo>
                  <a:lnTo>
                    <a:pt x="405589" y="1270000"/>
                  </a:lnTo>
                  <a:lnTo>
                    <a:pt x="411702" y="1282700"/>
                  </a:lnTo>
                  <a:lnTo>
                    <a:pt x="427589" y="1257300"/>
                  </a:lnTo>
                  <a:close/>
                </a:path>
                <a:path w="5494020" h="1790700">
                  <a:moveTo>
                    <a:pt x="420694" y="1244600"/>
                  </a:moveTo>
                  <a:lnTo>
                    <a:pt x="393256" y="1244600"/>
                  </a:lnTo>
                  <a:lnTo>
                    <a:pt x="393774" y="1257300"/>
                  </a:lnTo>
                  <a:lnTo>
                    <a:pt x="415324" y="1257300"/>
                  </a:lnTo>
                  <a:lnTo>
                    <a:pt x="420694" y="1244600"/>
                  </a:lnTo>
                  <a:close/>
                </a:path>
                <a:path w="5494020" h="1790700">
                  <a:moveTo>
                    <a:pt x="435702" y="1244600"/>
                  </a:moveTo>
                  <a:lnTo>
                    <a:pt x="424642" y="1244600"/>
                  </a:lnTo>
                  <a:lnTo>
                    <a:pt x="428720" y="1257300"/>
                  </a:lnTo>
                  <a:lnTo>
                    <a:pt x="435702" y="1244600"/>
                  </a:lnTo>
                  <a:close/>
                </a:path>
                <a:path w="5494020" h="1790700">
                  <a:moveTo>
                    <a:pt x="433012" y="1231900"/>
                  </a:moveTo>
                  <a:lnTo>
                    <a:pt x="397088" y="1231900"/>
                  </a:lnTo>
                  <a:lnTo>
                    <a:pt x="393811" y="1244600"/>
                  </a:lnTo>
                  <a:lnTo>
                    <a:pt x="441923" y="1244600"/>
                  </a:lnTo>
                  <a:lnTo>
                    <a:pt x="433012" y="1231900"/>
                  </a:lnTo>
                  <a:close/>
                </a:path>
                <a:path w="5494020" h="1790700">
                  <a:moveTo>
                    <a:pt x="458761" y="1219200"/>
                  </a:moveTo>
                  <a:lnTo>
                    <a:pt x="407486" y="1219200"/>
                  </a:lnTo>
                  <a:lnTo>
                    <a:pt x="402994" y="1231900"/>
                  </a:lnTo>
                  <a:lnTo>
                    <a:pt x="452729" y="1231900"/>
                  </a:lnTo>
                  <a:lnTo>
                    <a:pt x="458761" y="1219200"/>
                  </a:lnTo>
                  <a:close/>
                </a:path>
                <a:path w="5494020" h="1790700">
                  <a:moveTo>
                    <a:pt x="436011" y="1193800"/>
                  </a:moveTo>
                  <a:lnTo>
                    <a:pt x="428332" y="1193800"/>
                  </a:lnTo>
                  <a:lnTo>
                    <a:pt x="417337" y="1206500"/>
                  </a:lnTo>
                  <a:lnTo>
                    <a:pt x="411345" y="1219200"/>
                  </a:lnTo>
                  <a:lnTo>
                    <a:pt x="453451" y="1219200"/>
                  </a:lnTo>
                  <a:lnTo>
                    <a:pt x="461325" y="1206500"/>
                  </a:lnTo>
                  <a:lnTo>
                    <a:pt x="441495" y="1206500"/>
                  </a:lnTo>
                  <a:lnTo>
                    <a:pt x="436011" y="1193800"/>
                  </a:lnTo>
                  <a:close/>
                </a:path>
                <a:path w="5494020" h="1790700">
                  <a:moveTo>
                    <a:pt x="471578" y="1206500"/>
                  </a:moveTo>
                  <a:lnTo>
                    <a:pt x="461325" y="1206500"/>
                  </a:lnTo>
                  <a:lnTo>
                    <a:pt x="467348" y="1219200"/>
                  </a:lnTo>
                  <a:lnTo>
                    <a:pt x="471578" y="1206500"/>
                  </a:lnTo>
                  <a:close/>
                </a:path>
                <a:path w="5494020" h="1790700">
                  <a:moveTo>
                    <a:pt x="467688" y="1193800"/>
                  </a:moveTo>
                  <a:lnTo>
                    <a:pt x="442181" y="1193800"/>
                  </a:lnTo>
                  <a:lnTo>
                    <a:pt x="441495" y="1206500"/>
                  </a:lnTo>
                  <a:lnTo>
                    <a:pt x="466244" y="1206500"/>
                  </a:lnTo>
                  <a:lnTo>
                    <a:pt x="467688" y="1193800"/>
                  </a:lnTo>
                  <a:close/>
                </a:path>
                <a:path w="5494020" h="1790700">
                  <a:moveTo>
                    <a:pt x="492246" y="1181100"/>
                  </a:moveTo>
                  <a:lnTo>
                    <a:pt x="442804" y="1181100"/>
                  </a:lnTo>
                  <a:lnTo>
                    <a:pt x="442927" y="1193800"/>
                  </a:lnTo>
                  <a:lnTo>
                    <a:pt x="486484" y="1193800"/>
                  </a:lnTo>
                  <a:lnTo>
                    <a:pt x="492246" y="1181100"/>
                  </a:lnTo>
                  <a:close/>
                </a:path>
                <a:path w="5494020" h="1790700">
                  <a:moveTo>
                    <a:pt x="470969" y="1163244"/>
                  </a:moveTo>
                  <a:lnTo>
                    <a:pt x="468708" y="1168400"/>
                  </a:lnTo>
                  <a:lnTo>
                    <a:pt x="446701" y="1168400"/>
                  </a:lnTo>
                  <a:lnTo>
                    <a:pt x="443298" y="1181100"/>
                  </a:lnTo>
                  <a:lnTo>
                    <a:pt x="480733" y="1181100"/>
                  </a:lnTo>
                  <a:lnTo>
                    <a:pt x="478831" y="1171646"/>
                  </a:lnTo>
                  <a:lnTo>
                    <a:pt x="475287" y="1168400"/>
                  </a:lnTo>
                  <a:lnTo>
                    <a:pt x="470969" y="1163244"/>
                  </a:lnTo>
                  <a:close/>
                </a:path>
                <a:path w="5494020" h="1790700">
                  <a:moveTo>
                    <a:pt x="492287" y="1155700"/>
                  </a:moveTo>
                  <a:lnTo>
                    <a:pt x="474277" y="1155700"/>
                  </a:lnTo>
                  <a:lnTo>
                    <a:pt x="478178" y="1168400"/>
                  </a:lnTo>
                  <a:lnTo>
                    <a:pt x="478831" y="1171646"/>
                  </a:lnTo>
                  <a:lnTo>
                    <a:pt x="489151" y="1181100"/>
                  </a:lnTo>
                  <a:lnTo>
                    <a:pt x="498491" y="1181100"/>
                  </a:lnTo>
                  <a:lnTo>
                    <a:pt x="500587" y="1168400"/>
                  </a:lnTo>
                  <a:lnTo>
                    <a:pt x="490247" y="1168400"/>
                  </a:lnTo>
                  <a:lnTo>
                    <a:pt x="492287" y="1155700"/>
                  </a:lnTo>
                  <a:close/>
                </a:path>
                <a:path w="5494020" h="1790700">
                  <a:moveTo>
                    <a:pt x="474277" y="1155700"/>
                  </a:moveTo>
                  <a:lnTo>
                    <a:pt x="470969" y="1163244"/>
                  </a:lnTo>
                  <a:lnTo>
                    <a:pt x="475287" y="1168400"/>
                  </a:lnTo>
                  <a:lnTo>
                    <a:pt x="478831" y="1171646"/>
                  </a:lnTo>
                  <a:lnTo>
                    <a:pt x="478178" y="1168400"/>
                  </a:lnTo>
                  <a:lnTo>
                    <a:pt x="474277" y="1155700"/>
                  </a:lnTo>
                  <a:close/>
                </a:path>
                <a:path w="5494020" h="1790700">
                  <a:moveTo>
                    <a:pt x="474277" y="1155700"/>
                  </a:moveTo>
                  <a:lnTo>
                    <a:pt x="464650" y="1155700"/>
                  </a:lnTo>
                  <a:lnTo>
                    <a:pt x="470969" y="1163244"/>
                  </a:lnTo>
                  <a:lnTo>
                    <a:pt x="474277" y="1155700"/>
                  </a:lnTo>
                  <a:close/>
                </a:path>
                <a:path w="5494020" h="1790700">
                  <a:moveTo>
                    <a:pt x="525862" y="1143000"/>
                  </a:moveTo>
                  <a:lnTo>
                    <a:pt x="465562" y="1143000"/>
                  </a:lnTo>
                  <a:lnTo>
                    <a:pt x="465933" y="1155700"/>
                  </a:lnTo>
                  <a:lnTo>
                    <a:pt x="524806" y="1155700"/>
                  </a:lnTo>
                  <a:lnTo>
                    <a:pt x="525862" y="1143000"/>
                  </a:lnTo>
                  <a:close/>
                </a:path>
                <a:path w="5494020" h="1790700">
                  <a:moveTo>
                    <a:pt x="479159" y="1130300"/>
                  </a:moveTo>
                  <a:lnTo>
                    <a:pt x="470715" y="1143000"/>
                  </a:lnTo>
                  <a:lnTo>
                    <a:pt x="490599" y="1143000"/>
                  </a:lnTo>
                  <a:lnTo>
                    <a:pt x="479159" y="1130300"/>
                  </a:lnTo>
                  <a:close/>
                </a:path>
                <a:path w="5494020" h="1790700">
                  <a:moveTo>
                    <a:pt x="500801" y="1117600"/>
                  </a:moveTo>
                  <a:lnTo>
                    <a:pt x="492929" y="1117600"/>
                  </a:lnTo>
                  <a:lnTo>
                    <a:pt x="484839" y="1130300"/>
                  </a:lnTo>
                  <a:lnTo>
                    <a:pt x="494966" y="1143000"/>
                  </a:lnTo>
                  <a:lnTo>
                    <a:pt x="525941" y="1143000"/>
                  </a:lnTo>
                  <a:lnTo>
                    <a:pt x="526204" y="1130300"/>
                  </a:lnTo>
                  <a:lnTo>
                    <a:pt x="502677" y="1130300"/>
                  </a:lnTo>
                  <a:lnTo>
                    <a:pt x="500801" y="1117600"/>
                  </a:lnTo>
                  <a:close/>
                </a:path>
                <a:path w="5494020" h="1790700">
                  <a:moveTo>
                    <a:pt x="545136" y="1104900"/>
                  </a:moveTo>
                  <a:lnTo>
                    <a:pt x="516799" y="1104900"/>
                  </a:lnTo>
                  <a:lnTo>
                    <a:pt x="514260" y="1117600"/>
                  </a:lnTo>
                  <a:lnTo>
                    <a:pt x="514872" y="1117600"/>
                  </a:lnTo>
                  <a:lnTo>
                    <a:pt x="511565" y="1130300"/>
                  </a:lnTo>
                  <a:lnTo>
                    <a:pt x="541019" y="1130300"/>
                  </a:lnTo>
                  <a:lnTo>
                    <a:pt x="542917" y="1117600"/>
                  </a:lnTo>
                  <a:lnTo>
                    <a:pt x="545136" y="1104900"/>
                  </a:lnTo>
                  <a:close/>
                </a:path>
                <a:path w="5494020" h="1790700">
                  <a:moveTo>
                    <a:pt x="560229" y="1092200"/>
                  </a:moveTo>
                  <a:lnTo>
                    <a:pt x="515861" y="1092200"/>
                  </a:lnTo>
                  <a:lnTo>
                    <a:pt x="509858" y="1104900"/>
                  </a:lnTo>
                  <a:lnTo>
                    <a:pt x="553885" y="1104900"/>
                  </a:lnTo>
                  <a:lnTo>
                    <a:pt x="560229" y="1092200"/>
                  </a:lnTo>
                  <a:close/>
                </a:path>
                <a:path w="5494020" h="1790700">
                  <a:moveTo>
                    <a:pt x="579426" y="1092200"/>
                  </a:moveTo>
                  <a:lnTo>
                    <a:pt x="560229" y="1092200"/>
                  </a:lnTo>
                  <a:lnTo>
                    <a:pt x="566804" y="1104900"/>
                  </a:lnTo>
                  <a:lnTo>
                    <a:pt x="573977" y="1104900"/>
                  </a:lnTo>
                  <a:lnTo>
                    <a:pt x="579426" y="1092200"/>
                  </a:lnTo>
                  <a:close/>
                </a:path>
                <a:path w="5494020" h="1790700">
                  <a:moveTo>
                    <a:pt x="580265" y="1079500"/>
                  </a:moveTo>
                  <a:lnTo>
                    <a:pt x="537748" y="1079500"/>
                  </a:lnTo>
                  <a:lnTo>
                    <a:pt x="537138" y="1092200"/>
                  </a:lnTo>
                  <a:lnTo>
                    <a:pt x="584487" y="1092200"/>
                  </a:lnTo>
                  <a:lnTo>
                    <a:pt x="580265" y="1079500"/>
                  </a:lnTo>
                  <a:close/>
                </a:path>
                <a:path w="5494020" h="1790700">
                  <a:moveTo>
                    <a:pt x="599469" y="1041400"/>
                  </a:moveTo>
                  <a:lnTo>
                    <a:pt x="570519" y="1041400"/>
                  </a:lnTo>
                  <a:lnTo>
                    <a:pt x="573628" y="1054100"/>
                  </a:lnTo>
                  <a:lnTo>
                    <a:pt x="577337" y="1066800"/>
                  </a:lnTo>
                  <a:lnTo>
                    <a:pt x="536165" y="1066800"/>
                  </a:lnTo>
                  <a:lnTo>
                    <a:pt x="533884" y="1079500"/>
                  </a:lnTo>
                  <a:lnTo>
                    <a:pt x="589334" y="1079500"/>
                  </a:lnTo>
                  <a:lnTo>
                    <a:pt x="601552" y="1066800"/>
                  </a:lnTo>
                  <a:lnTo>
                    <a:pt x="609156" y="1054100"/>
                  </a:lnTo>
                  <a:lnTo>
                    <a:pt x="597233" y="1054100"/>
                  </a:lnTo>
                  <a:lnTo>
                    <a:pt x="599469" y="1041400"/>
                  </a:lnTo>
                  <a:close/>
                </a:path>
                <a:path w="5494020" h="1790700">
                  <a:moveTo>
                    <a:pt x="557230" y="1054100"/>
                  </a:moveTo>
                  <a:lnTo>
                    <a:pt x="553520" y="1054100"/>
                  </a:lnTo>
                  <a:lnTo>
                    <a:pt x="548800" y="1066800"/>
                  </a:lnTo>
                  <a:lnTo>
                    <a:pt x="561782" y="1066800"/>
                  </a:lnTo>
                  <a:lnTo>
                    <a:pt x="557230" y="1054100"/>
                  </a:lnTo>
                  <a:close/>
                </a:path>
                <a:path w="5494020" h="1790700">
                  <a:moveTo>
                    <a:pt x="628285" y="1028700"/>
                  </a:moveTo>
                  <a:lnTo>
                    <a:pt x="583447" y="1028700"/>
                  </a:lnTo>
                  <a:lnTo>
                    <a:pt x="579156" y="1041400"/>
                  </a:lnTo>
                  <a:lnTo>
                    <a:pt x="628468" y="1041400"/>
                  </a:lnTo>
                  <a:lnTo>
                    <a:pt x="628285" y="1028700"/>
                  </a:lnTo>
                  <a:close/>
                </a:path>
                <a:path w="5494020" h="1790700">
                  <a:moveTo>
                    <a:pt x="639786" y="1016000"/>
                  </a:moveTo>
                  <a:lnTo>
                    <a:pt x="588684" y="1016000"/>
                  </a:lnTo>
                  <a:lnTo>
                    <a:pt x="586064" y="1028700"/>
                  </a:lnTo>
                  <a:lnTo>
                    <a:pt x="636107" y="1028700"/>
                  </a:lnTo>
                  <a:lnTo>
                    <a:pt x="639786" y="1016000"/>
                  </a:lnTo>
                  <a:close/>
                </a:path>
                <a:path w="5494020" h="1790700">
                  <a:moveTo>
                    <a:pt x="658656" y="1003300"/>
                  </a:moveTo>
                  <a:lnTo>
                    <a:pt x="609025" y="1003300"/>
                  </a:lnTo>
                  <a:lnTo>
                    <a:pt x="604486" y="1016000"/>
                  </a:lnTo>
                  <a:lnTo>
                    <a:pt x="658926" y="1016000"/>
                  </a:lnTo>
                  <a:lnTo>
                    <a:pt x="658656" y="1003300"/>
                  </a:lnTo>
                  <a:close/>
                </a:path>
                <a:path w="5494020" h="1790700">
                  <a:moveTo>
                    <a:pt x="641277" y="990600"/>
                  </a:moveTo>
                  <a:lnTo>
                    <a:pt x="626124" y="990600"/>
                  </a:lnTo>
                  <a:lnTo>
                    <a:pt x="633641" y="1003300"/>
                  </a:lnTo>
                  <a:lnTo>
                    <a:pt x="651192" y="1003300"/>
                  </a:lnTo>
                  <a:lnTo>
                    <a:pt x="641277" y="990600"/>
                  </a:lnTo>
                  <a:close/>
                </a:path>
                <a:path w="5494020" h="1790700">
                  <a:moveTo>
                    <a:pt x="658191" y="990600"/>
                  </a:moveTo>
                  <a:lnTo>
                    <a:pt x="645089" y="990600"/>
                  </a:lnTo>
                  <a:lnTo>
                    <a:pt x="653936" y="1003300"/>
                  </a:lnTo>
                  <a:lnTo>
                    <a:pt x="657078" y="1003300"/>
                  </a:lnTo>
                  <a:lnTo>
                    <a:pt x="658191" y="990600"/>
                  </a:lnTo>
                  <a:close/>
                </a:path>
                <a:path w="5494020" h="1790700">
                  <a:moveTo>
                    <a:pt x="636389" y="979222"/>
                  </a:moveTo>
                  <a:lnTo>
                    <a:pt x="621143" y="990600"/>
                  </a:lnTo>
                  <a:lnTo>
                    <a:pt x="637447" y="990600"/>
                  </a:lnTo>
                  <a:lnTo>
                    <a:pt x="636389" y="979222"/>
                  </a:lnTo>
                  <a:close/>
                </a:path>
                <a:path w="5494020" h="1790700">
                  <a:moveTo>
                    <a:pt x="638160" y="977900"/>
                  </a:moveTo>
                  <a:lnTo>
                    <a:pt x="636389" y="979222"/>
                  </a:lnTo>
                  <a:lnTo>
                    <a:pt x="637447" y="990600"/>
                  </a:lnTo>
                  <a:lnTo>
                    <a:pt x="639380" y="990600"/>
                  </a:lnTo>
                  <a:lnTo>
                    <a:pt x="638160" y="977900"/>
                  </a:lnTo>
                  <a:close/>
                </a:path>
                <a:path w="5494020" h="1790700">
                  <a:moveTo>
                    <a:pt x="686735" y="977900"/>
                  </a:moveTo>
                  <a:lnTo>
                    <a:pt x="638160" y="977900"/>
                  </a:lnTo>
                  <a:lnTo>
                    <a:pt x="639380" y="990600"/>
                  </a:lnTo>
                  <a:lnTo>
                    <a:pt x="683888" y="990600"/>
                  </a:lnTo>
                  <a:lnTo>
                    <a:pt x="686735" y="977900"/>
                  </a:lnTo>
                  <a:close/>
                </a:path>
                <a:path w="5494020" h="1790700">
                  <a:moveTo>
                    <a:pt x="638160" y="977900"/>
                  </a:moveTo>
                  <a:lnTo>
                    <a:pt x="636266" y="977900"/>
                  </a:lnTo>
                  <a:lnTo>
                    <a:pt x="636389" y="979222"/>
                  </a:lnTo>
                  <a:lnTo>
                    <a:pt x="638160" y="977900"/>
                  </a:lnTo>
                  <a:close/>
                </a:path>
                <a:path w="5494020" h="1790700">
                  <a:moveTo>
                    <a:pt x="669538" y="952500"/>
                  </a:moveTo>
                  <a:lnTo>
                    <a:pt x="661413" y="952500"/>
                  </a:lnTo>
                  <a:lnTo>
                    <a:pt x="649248" y="965200"/>
                  </a:lnTo>
                  <a:lnTo>
                    <a:pt x="648829" y="977900"/>
                  </a:lnTo>
                  <a:lnTo>
                    <a:pt x="681240" y="977900"/>
                  </a:lnTo>
                  <a:lnTo>
                    <a:pt x="681984" y="965200"/>
                  </a:lnTo>
                  <a:lnTo>
                    <a:pt x="668831" y="965200"/>
                  </a:lnTo>
                  <a:lnTo>
                    <a:pt x="669538" y="952500"/>
                  </a:lnTo>
                  <a:close/>
                </a:path>
                <a:path w="5494020" h="1790700">
                  <a:moveTo>
                    <a:pt x="716299" y="952500"/>
                  </a:moveTo>
                  <a:lnTo>
                    <a:pt x="674513" y="952500"/>
                  </a:lnTo>
                  <a:lnTo>
                    <a:pt x="676751" y="965200"/>
                  </a:lnTo>
                  <a:lnTo>
                    <a:pt x="687972" y="965200"/>
                  </a:lnTo>
                  <a:lnTo>
                    <a:pt x="688493" y="977900"/>
                  </a:lnTo>
                  <a:lnTo>
                    <a:pt x="710249" y="965200"/>
                  </a:lnTo>
                  <a:lnTo>
                    <a:pt x="716299" y="952500"/>
                  </a:lnTo>
                  <a:close/>
                </a:path>
                <a:path w="5494020" h="1790700">
                  <a:moveTo>
                    <a:pt x="711628" y="939800"/>
                  </a:moveTo>
                  <a:lnTo>
                    <a:pt x="671879" y="939800"/>
                  </a:lnTo>
                  <a:lnTo>
                    <a:pt x="672686" y="952500"/>
                  </a:lnTo>
                  <a:lnTo>
                    <a:pt x="717298" y="952500"/>
                  </a:lnTo>
                  <a:lnTo>
                    <a:pt x="711628" y="939800"/>
                  </a:lnTo>
                  <a:close/>
                </a:path>
                <a:path w="5494020" h="1790700">
                  <a:moveTo>
                    <a:pt x="735863" y="927100"/>
                  </a:moveTo>
                  <a:lnTo>
                    <a:pt x="685674" y="927100"/>
                  </a:lnTo>
                  <a:lnTo>
                    <a:pt x="683027" y="939800"/>
                  </a:lnTo>
                  <a:lnTo>
                    <a:pt x="724769" y="939800"/>
                  </a:lnTo>
                  <a:lnTo>
                    <a:pt x="735863" y="927100"/>
                  </a:lnTo>
                  <a:close/>
                </a:path>
                <a:path w="5494020" h="1790700">
                  <a:moveTo>
                    <a:pt x="740004" y="914400"/>
                  </a:moveTo>
                  <a:lnTo>
                    <a:pt x="699325" y="914400"/>
                  </a:lnTo>
                  <a:lnTo>
                    <a:pt x="692158" y="927100"/>
                  </a:lnTo>
                  <a:lnTo>
                    <a:pt x="736585" y="927100"/>
                  </a:lnTo>
                  <a:lnTo>
                    <a:pt x="740004" y="914400"/>
                  </a:lnTo>
                  <a:close/>
                </a:path>
                <a:path w="5494020" h="1790700">
                  <a:moveTo>
                    <a:pt x="754957" y="914400"/>
                  </a:moveTo>
                  <a:lnTo>
                    <a:pt x="741351" y="914400"/>
                  </a:lnTo>
                  <a:lnTo>
                    <a:pt x="746406" y="927100"/>
                  </a:lnTo>
                  <a:lnTo>
                    <a:pt x="754957" y="914400"/>
                  </a:lnTo>
                  <a:close/>
                </a:path>
                <a:path w="5494020" h="1790700">
                  <a:moveTo>
                    <a:pt x="759106" y="901700"/>
                  </a:moveTo>
                  <a:lnTo>
                    <a:pt x="711228" y="901700"/>
                  </a:lnTo>
                  <a:lnTo>
                    <a:pt x="711063" y="914400"/>
                  </a:lnTo>
                  <a:lnTo>
                    <a:pt x="765877" y="914400"/>
                  </a:lnTo>
                  <a:lnTo>
                    <a:pt x="759106" y="901700"/>
                  </a:lnTo>
                  <a:close/>
                </a:path>
                <a:path w="5494020" h="1790700">
                  <a:moveTo>
                    <a:pt x="771353" y="889000"/>
                  </a:moveTo>
                  <a:lnTo>
                    <a:pt x="726893" y="889000"/>
                  </a:lnTo>
                  <a:lnTo>
                    <a:pt x="731217" y="901700"/>
                  </a:lnTo>
                  <a:lnTo>
                    <a:pt x="779082" y="901700"/>
                  </a:lnTo>
                  <a:lnTo>
                    <a:pt x="771353" y="889000"/>
                  </a:lnTo>
                  <a:close/>
                </a:path>
                <a:path w="5494020" h="1790700">
                  <a:moveTo>
                    <a:pt x="797640" y="876300"/>
                  </a:moveTo>
                  <a:lnTo>
                    <a:pt x="743676" y="876300"/>
                  </a:lnTo>
                  <a:lnTo>
                    <a:pt x="745873" y="889000"/>
                  </a:lnTo>
                  <a:lnTo>
                    <a:pt x="790897" y="889000"/>
                  </a:lnTo>
                  <a:lnTo>
                    <a:pt x="797640" y="876300"/>
                  </a:lnTo>
                  <a:close/>
                </a:path>
                <a:path w="5494020" h="1790700">
                  <a:moveTo>
                    <a:pt x="811308" y="863600"/>
                  </a:moveTo>
                  <a:lnTo>
                    <a:pt x="752632" y="863600"/>
                  </a:lnTo>
                  <a:lnTo>
                    <a:pt x="753153" y="876300"/>
                  </a:lnTo>
                  <a:lnTo>
                    <a:pt x="806662" y="876300"/>
                  </a:lnTo>
                  <a:lnTo>
                    <a:pt x="811308" y="863600"/>
                  </a:lnTo>
                  <a:close/>
                </a:path>
                <a:path w="5494020" h="1790700">
                  <a:moveTo>
                    <a:pt x="809696" y="850900"/>
                  </a:moveTo>
                  <a:lnTo>
                    <a:pt x="770396" y="850900"/>
                  </a:lnTo>
                  <a:lnTo>
                    <a:pt x="758644" y="863600"/>
                  </a:lnTo>
                  <a:lnTo>
                    <a:pt x="808588" y="863600"/>
                  </a:lnTo>
                  <a:lnTo>
                    <a:pt x="809696" y="850900"/>
                  </a:lnTo>
                  <a:close/>
                </a:path>
                <a:path w="5494020" h="1790700">
                  <a:moveTo>
                    <a:pt x="821381" y="850900"/>
                  </a:moveTo>
                  <a:lnTo>
                    <a:pt x="809696" y="850900"/>
                  </a:lnTo>
                  <a:lnTo>
                    <a:pt x="815270" y="863600"/>
                  </a:lnTo>
                  <a:lnTo>
                    <a:pt x="821381" y="850900"/>
                  </a:lnTo>
                  <a:close/>
                </a:path>
                <a:path w="5494020" h="1790700">
                  <a:moveTo>
                    <a:pt x="809520" y="825500"/>
                  </a:moveTo>
                  <a:lnTo>
                    <a:pt x="790743" y="825500"/>
                  </a:lnTo>
                  <a:lnTo>
                    <a:pt x="786856" y="838200"/>
                  </a:lnTo>
                  <a:lnTo>
                    <a:pt x="785606" y="838200"/>
                  </a:lnTo>
                  <a:lnTo>
                    <a:pt x="785442" y="850900"/>
                  </a:lnTo>
                  <a:lnTo>
                    <a:pt x="826409" y="850900"/>
                  </a:lnTo>
                  <a:lnTo>
                    <a:pt x="824573" y="844175"/>
                  </a:lnTo>
                  <a:lnTo>
                    <a:pt x="818755" y="838200"/>
                  </a:lnTo>
                  <a:lnTo>
                    <a:pt x="809520" y="825500"/>
                  </a:lnTo>
                  <a:close/>
                </a:path>
                <a:path w="5494020" h="1790700">
                  <a:moveTo>
                    <a:pt x="843354" y="838200"/>
                  </a:moveTo>
                  <a:lnTo>
                    <a:pt x="822942" y="838200"/>
                  </a:lnTo>
                  <a:lnTo>
                    <a:pt x="824573" y="844175"/>
                  </a:lnTo>
                  <a:lnTo>
                    <a:pt x="831121" y="850900"/>
                  </a:lnTo>
                  <a:lnTo>
                    <a:pt x="840370" y="850900"/>
                  </a:lnTo>
                  <a:lnTo>
                    <a:pt x="843354" y="838200"/>
                  </a:lnTo>
                  <a:close/>
                </a:path>
                <a:path w="5494020" h="1790700">
                  <a:moveTo>
                    <a:pt x="818829" y="825500"/>
                  </a:moveTo>
                  <a:lnTo>
                    <a:pt x="809520" y="825500"/>
                  </a:lnTo>
                  <a:lnTo>
                    <a:pt x="818755" y="838200"/>
                  </a:lnTo>
                  <a:lnTo>
                    <a:pt x="824573" y="844175"/>
                  </a:lnTo>
                  <a:lnTo>
                    <a:pt x="822942" y="838200"/>
                  </a:lnTo>
                  <a:lnTo>
                    <a:pt x="821692" y="838200"/>
                  </a:lnTo>
                  <a:lnTo>
                    <a:pt x="818829" y="825500"/>
                  </a:lnTo>
                  <a:close/>
                </a:path>
                <a:path w="5494020" h="1790700">
                  <a:moveTo>
                    <a:pt x="835341" y="825500"/>
                  </a:moveTo>
                  <a:lnTo>
                    <a:pt x="818829" y="825500"/>
                  </a:lnTo>
                  <a:lnTo>
                    <a:pt x="821692" y="838200"/>
                  </a:lnTo>
                  <a:lnTo>
                    <a:pt x="836743" y="838200"/>
                  </a:lnTo>
                  <a:lnTo>
                    <a:pt x="835341" y="825500"/>
                  </a:lnTo>
                  <a:close/>
                </a:path>
                <a:path w="5494020" h="1790700">
                  <a:moveTo>
                    <a:pt x="870125" y="812800"/>
                  </a:moveTo>
                  <a:lnTo>
                    <a:pt x="811099" y="812800"/>
                  </a:lnTo>
                  <a:lnTo>
                    <a:pt x="810279" y="825500"/>
                  </a:lnTo>
                  <a:lnTo>
                    <a:pt x="868810" y="825500"/>
                  </a:lnTo>
                  <a:lnTo>
                    <a:pt x="870125" y="812800"/>
                  </a:lnTo>
                  <a:close/>
                </a:path>
                <a:path w="5494020" h="1790700">
                  <a:moveTo>
                    <a:pt x="826446" y="800100"/>
                  </a:moveTo>
                  <a:lnTo>
                    <a:pt x="817278" y="800100"/>
                  </a:lnTo>
                  <a:lnTo>
                    <a:pt x="811683" y="812800"/>
                  </a:lnTo>
                  <a:lnTo>
                    <a:pt x="836257" y="812800"/>
                  </a:lnTo>
                  <a:lnTo>
                    <a:pt x="826446" y="800100"/>
                  </a:lnTo>
                  <a:close/>
                </a:path>
                <a:path w="5494020" h="1790700">
                  <a:moveTo>
                    <a:pt x="890037" y="787400"/>
                  </a:moveTo>
                  <a:lnTo>
                    <a:pt x="832699" y="787400"/>
                  </a:lnTo>
                  <a:lnTo>
                    <a:pt x="841453" y="800100"/>
                  </a:lnTo>
                  <a:lnTo>
                    <a:pt x="836257" y="812800"/>
                  </a:lnTo>
                  <a:lnTo>
                    <a:pt x="871468" y="812800"/>
                  </a:lnTo>
                  <a:lnTo>
                    <a:pt x="872195" y="800100"/>
                  </a:lnTo>
                  <a:lnTo>
                    <a:pt x="887092" y="800100"/>
                  </a:lnTo>
                  <a:lnTo>
                    <a:pt x="890037" y="787400"/>
                  </a:lnTo>
                  <a:close/>
                </a:path>
                <a:path w="5494020" h="1790700">
                  <a:moveTo>
                    <a:pt x="845480" y="774700"/>
                  </a:moveTo>
                  <a:lnTo>
                    <a:pt x="841654" y="787400"/>
                  </a:lnTo>
                  <a:lnTo>
                    <a:pt x="850600" y="787400"/>
                  </a:lnTo>
                  <a:lnTo>
                    <a:pt x="845480" y="774700"/>
                  </a:lnTo>
                  <a:close/>
                </a:path>
                <a:path w="5494020" h="1790700">
                  <a:moveTo>
                    <a:pt x="896158" y="774700"/>
                  </a:moveTo>
                  <a:lnTo>
                    <a:pt x="865583" y="774700"/>
                  </a:lnTo>
                  <a:lnTo>
                    <a:pt x="862369" y="787400"/>
                  </a:lnTo>
                  <a:lnTo>
                    <a:pt x="893073" y="787400"/>
                  </a:lnTo>
                  <a:lnTo>
                    <a:pt x="896158" y="774700"/>
                  </a:lnTo>
                  <a:close/>
                </a:path>
                <a:path w="5494020" h="1790700">
                  <a:moveTo>
                    <a:pt x="933709" y="762000"/>
                  </a:moveTo>
                  <a:lnTo>
                    <a:pt x="859940" y="762000"/>
                  </a:lnTo>
                  <a:lnTo>
                    <a:pt x="862114" y="774700"/>
                  </a:lnTo>
                  <a:lnTo>
                    <a:pt x="930709" y="774700"/>
                  </a:lnTo>
                  <a:lnTo>
                    <a:pt x="933709" y="762000"/>
                  </a:lnTo>
                  <a:close/>
                </a:path>
                <a:path w="5494020" h="1790700">
                  <a:moveTo>
                    <a:pt x="952180" y="749300"/>
                  </a:moveTo>
                  <a:lnTo>
                    <a:pt x="885806" y="749300"/>
                  </a:lnTo>
                  <a:lnTo>
                    <a:pt x="889249" y="762000"/>
                  </a:lnTo>
                  <a:lnTo>
                    <a:pt x="939302" y="762000"/>
                  </a:lnTo>
                  <a:lnTo>
                    <a:pt x="952180" y="749300"/>
                  </a:lnTo>
                  <a:close/>
                </a:path>
                <a:path w="5494020" h="1790700">
                  <a:moveTo>
                    <a:pt x="915323" y="736600"/>
                  </a:moveTo>
                  <a:lnTo>
                    <a:pt x="902639" y="736600"/>
                  </a:lnTo>
                  <a:lnTo>
                    <a:pt x="885591" y="749300"/>
                  </a:lnTo>
                  <a:lnTo>
                    <a:pt x="916226" y="749300"/>
                  </a:lnTo>
                  <a:lnTo>
                    <a:pt x="915323" y="736600"/>
                  </a:lnTo>
                  <a:close/>
                </a:path>
                <a:path w="5494020" h="1790700">
                  <a:moveTo>
                    <a:pt x="953090" y="723900"/>
                  </a:moveTo>
                  <a:lnTo>
                    <a:pt x="927101" y="723900"/>
                  </a:lnTo>
                  <a:lnTo>
                    <a:pt x="929485" y="736600"/>
                  </a:lnTo>
                  <a:lnTo>
                    <a:pt x="926654" y="749300"/>
                  </a:lnTo>
                  <a:lnTo>
                    <a:pt x="960509" y="749300"/>
                  </a:lnTo>
                  <a:lnTo>
                    <a:pt x="958406" y="736600"/>
                  </a:lnTo>
                  <a:lnTo>
                    <a:pt x="950221" y="736600"/>
                  </a:lnTo>
                  <a:lnTo>
                    <a:pt x="953090" y="723900"/>
                  </a:lnTo>
                  <a:close/>
                </a:path>
                <a:path w="5494020" h="1790700">
                  <a:moveTo>
                    <a:pt x="981764" y="723900"/>
                  </a:moveTo>
                  <a:lnTo>
                    <a:pt x="957679" y="723900"/>
                  </a:lnTo>
                  <a:lnTo>
                    <a:pt x="966748" y="736600"/>
                  </a:lnTo>
                  <a:lnTo>
                    <a:pt x="979480" y="736600"/>
                  </a:lnTo>
                  <a:lnTo>
                    <a:pt x="981764" y="723900"/>
                  </a:lnTo>
                  <a:close/>
                </a:path>
                <a:path w="5494020" h="1790700">
                  <a:moveTo>
                    <a:pt x="982063" y="711200"/>
                  </a:moveTo>
                  <a:lnTo>
                    <a:pt x="933989" y="711200"/>
                  </a:lnTo>
                  <a:lnTo>
                    <a:pt x="930481" y="723900"/>
                  </a:lnTo>
                  <a:lnTo>
                    <a:pt x="981765" y="723900"/>
                  </a:lnTo>
                  <a:lnTo>
                    <a:pt x="982063" y="711200"/>
                  </a:lnTo>
                  <a:close/>
                </a:path>
                <a:path w="5494020" h="1790700">
                  <a:moveTo>
                    <a:pt x="944849" y="698500"/>
                  </a:moveTo>
                  <a:lnTo>
                    <a:pt x="941749" y="711200"/>
                  </a:lnTo>
                  <a:lnTo>
                    <a:pt x="954635" y="711200"/>
                  </a:lnTo>
                  <a:lnTo>
                    <a:pt x="944849" y="698500"/>
                  </a:lnTo>
                  <a:close/>
                </a:path>
                <a:path w="5494020" h="1790700">
                  <a:moveTo>
                    <a:pt x="1014310" y="698500"/>
                  </a:moveTo>
                  <a:lnTo>
                    <a:pt x="960045" y="698500"/>
                  </a:lnTo>
                  <a:lnTo>
                    <a:pt x="954635" y="711200"/>
                  </a:lnTo>
                  <a:lnTo>
                    <a:pt x="1013716" y="711200"/>
                  </a:lnTo>
                  <a:lnTo>
                    <a:pt x="1014310" y="698500"/>
                  </a:lnTo>
                  <a:close/>
                </a:path>
                <a:path w="5494020" h="1790700">
                  <a:moveTo>
                    <a:pt x="966895" y="685800"/>
                  </a:moveTo>
                  <a:lnTo>
                    <a:pt x="961425" y="698500"/>
                  </a:lnTo>
                  <a:lnTo>
                    <a:pt x="977269" y="698500"/>
                  </a:lnTo>
                  <a:lnTo>
                    <a:pt x="966895" y="685800"/>
                  </a:lnTo>
                  <a:close/>
                </a:path>
                <a:path w="5494020" h="1790700">
                  <a:moveTo>
                    <a:pt x="998874" y="685800"/>
                  </a:moveTo>
                  <a:lnTo>
                    <a:pt x="984037" y="685800"/>
                  </a:lnTo>
                  <a:lnTo>
                    <a:pt x="990162" y="698500"/>
                  </a:lnTo>
                  <a:lnTo>
                    <a:pt x="1007692" y="698500"/>
                  </a:lnTo>
                  <a:lnTo>
                    <a:pt x="998874" y="685800"/>
                  </a:lnTo>
                  <a:close/>
                </a:path>
                <a:path w="5494020" h="1790700">
                  <a:moveTo>
                    <a:pt x="1013853" y="685800"/>
                  </a:moveTo>
                  <a:lnTo>
                    <a:pt x="1002649" y="685800"/>
                  </a:lnTo>
                  <a:lnTo>
                    <a:pt x="1009729" y="698500"/>
                  </a:lnTo>
                  <a:lnTo>
                    <a:pt x="1019000" y="698500"/>
                  </a:lnTo>
                  <a:lnTo>
                    <a:pt x="1013853" y="685800"/>
                  </a:lnTo>
                  <a:close/>
                </a:path>
                <a:path w="5494020" h="1790700">
                  <a:moveTo>
                    <a:pt x="996291" y="673100"/>
                  </a:moveTo>
                  <a:lnTo>
                    <a:pt x="980104" y="673100"/>
                  </a:lnTo>
                  <a:lnTo>
                    <a:pt x="980586" y="685800"/>
                  </a:lnTo>
                  <a:lnTo>
                    <a:pt x="998333" y="685800"/>
                  </a:lnTo>
                  <a:lnTo>
                    <a:pt x="998084" y="678251"/>
                  </a:lnTo>
                  <a:lnTo>
                    <a:pt x="996291" y="673100"/>
                  </a:lnTo>
                  <a:close/>
                </a:path>
                <a:path w="5494020" h="1790700">
                  <a:moveTo>
                    <a:pt x="1039654" y="673100"/>
                  </a:moveTo>
                  <a:lnTo>
                    <a:pt x="997915" y="673100"/>
                  </a:lnTo>
                  <a:lnTo>
                    <a:pt x="998084" y="678251"/>
                  </a:lnTo>
                  <a:lnTo>
                    <a:pt x="1000712" y="685800"/>
                  </a:lnTo>
                  <a:lnTo>
                    <a:pt x="1044513" y="685800"/>
                  </a:lnTo>
                  <a:lnTo>
                    <a:pt x="1039654" y="673100"/>
                  </a:lnTo>
                  <a:close/>
                </a:path>
                <a:path w="5494020" h="1790700">
                  <a:moveTo>
                    <a:pt x="997915" y="673100"/>
                  </a:moveTo>
                  <a:lnTo>
                    <a:pt x="996291" y="673100"/>
                  </a:lnTo>
                  <a:lnTo>
                    <a:pt x="998084" y="678251"/>
                  </a:lnTo>
                  <a:lnTo>
                    <a:pt x="997915" y="673100"/>
                  </a:lnTo>
                  <a:close/>
                </a:path>
                <a:path w="5494020" h="1790700">
                  <a:moveTo>
                    <a:pt x="1044425" y="660400"/>
                  </a:moveTo>
                  <a:lnTo>
                    <a:pt x="1008738" y="660400"/>
                  </a:lnTo>
                  <a:lnTo>
                    <a:pt x="1012631" y="673100"/>
                  </a:lnTo>
                  <a:lnTo>
                    <a:pt x="1041247" y="673100"/>
                  </a:lnTo>
                  <a:lnTo>
                    <a:pt x="1044425" y="660400"/>
                  </a:lnTo>
                  <a:close/>
                </a:path>
                <a:path w="5494020" h="1790700">
                  <a:moveTo>
                    <a:pt x="1069525" y="660400"/>
                  </a:moveTo>
                  <a:lnTo>
                    <a:pt x="1047617" y="660400"/>
                  </a:lnTo>
                  <a:lnTo>
                    <a:pt x="1046984" y="673100"/>
                  </a:lnTo>
                  <a:lnTo>
                    <a:pt x="1069525" y="660400"/>
                  </a:lnTo>
                  <a:close/>
                </a:path>
                <a:path w="5494020" h="1790700">
                  <a:moveTo>
                    <a:pt x="1031229" y="647700"/>
                  </a:moveTo>
                  <a:lnTo>
                    <a:pt x="1023275" y="647700"/>
                  </a:lnTo>
                  <a:lnTo>
                    <a:pt x="1010187" y="660400"/>
                  </a:lnTo>
                  <a:lnTo>
                    <a:pt x="1028942" y="660400"/>
                  </a:lnTo>
                  <a:lnTo>
                    <a:pt x="1031229" y="647700"/>
                  </a:lnTo>
                  <a:close/>
                </a:path>
                <a:path w="5494020" h="1790700">
                  <a:moveTo>
                    <a:pt x="1077970" y="647700"/>
                  </a:moveTo>
                  <a:lnTo>
                    <a:pt x="1035255" y="647700"/>
                  </a:lnTo>
                  <a:lnTo>
                    <a:pt x="1035393" y="660400"/>
                  </a:lnTo>
                  <a:lnTo>
                    <a:pt x="1076928" y="660400"/>
                  </a:lnTo>
                  <a:lnTo>
                    <a:pt x="1077970" y="647700"/>
                  </a:lnTo>
                  <a:close/>
                </a:path>
                <a:path w="5494020" h="1790700">
                  <a:moveTo>
                    <a:pt x="1097872" y="635000"/>
                  </a:moveTo>
                  <a:lnTo>
                    <a:pt x="1034890" y="635000"/>
                  </a:lnTo>
                  <a:lnTo>
                    <a:pt x="1034927" y="647700"/>
                  </a:lnTo>
                  <a:lnTo>
                    <a:pt x="1085834" y="647700"/>
                  </a:lnTo>
                  <a:lnTo>
                    <a:pt x="1097872" y="635000"/>
                  </a:lnTo>
                  <a:close/>
                </a:path>
                <a:path w="5494020" h="1790700">
                  <a:moveTo>
                    <a:pt x="1099870" y="622300"/>
                  </a:moveTo>
                  <a:lnTo>
                    <a:pt x="1056296" y="622300"/>
                  </a:lnTo>
                  <a:lnTo>
                    <a:pt x="1049143" y="635000"/>
                  </a:lnTo>
                  <a:lnTo>
                    <a:pt x="1096117" y="635000"/>
                  </a:lnTo>
                  <a:lnTo>
                    <a:pt x="1099870" y="622300"/>
                  </a:lnTo>
                  <a:close/>
                </a:path>
                <a:path w="5494020" h="1790700">
                  <a:moveTo>
                    <a:pt x="1127095" y="622300"/>
                  </a:moveTo>
                  <a:lnTo>
                    <a:pt x="1105002" y="622300"/>
                  </a:lnTo>
                  <a:lnTo>
                    <a:pt x="1108800" y="635000"/>
                  </a:lnTo>
                  <a:lnTo>
                    <a:pt x="1117956" y="635000"/>
                  </a:lnTo>
                  <a:lnTo>
                    <a:pt x="1127095" y="622300"/>
                  </a:lnTo>
                  <a:close/>
                </a:path>
                <a:path w="5494020" h="1790700">
                  <a:moveTo>
                    <a:pt x="1071898" y="611283"/>
                  </a:moveTo>
                  <a:lnTo>
                    <a:pt x="1069068" y="622300"/>
                  </a:lnTo>
                  <a:lnTo>
                    <a:pt x="1077154" y="622300"/>
                  </a:lnTo>
                  <a:lnTo>
                    <a:pt x="1074706" y="615854"/>
                  </a:lnTo>
                  <a:lnTo>
                    <a:pt x="1071898" y="611283"/>
                  </a:lnTo>
                  <a:close/>
                </a:path>
                <a:path w="5494020" h="1790700">
                  <a:moveTo>
                    <a:pt x="1117292" y="609600"/>
                  </a:moveTo>
                  <a:lnTo>
                    <a:pt x="1072330" y="609600"/>
                  </a:lnTo>
                  <a:lnTo>
                    <a:pt x="1074706" y="615854"/>
                  </a:lnTo>
                  <a:lnTo>
                    <a:pt x="1078665" y="622300"/>
                  </a:lnTo>
                  <a:lnTo>
                    <a:pt x="1123390" y="622300"/>
                  </a:lnTo>
                  <a:lnTo>
                    <a:pt x="1117292" y="609600"/>
                  </a:lnTo>
                  <a:close/>
                </a:path>
                <a:path w="5494020" h="1790700">
                  <a:moveTo>
                    <a:pt x="1072330" y="609600"/>
                  </a:moveTo>
                  <a:lnTo>
                    <a:pt x="1071898" y="611283"/>
                  </a:lnTo>
                  <a:lnTo>
                    <a:pt x="1074706" y="615854"/>
                  </a:lnTo>
                  <a:lnTo>
                    <a:pt x="1072330" y="609600"/>
                  </a:lnTo>
                  <a:close/>
                </a:path>
                <a:path w="5494020" h="1790700">
                  <a:moveTo>
                    <a:pt x="1072330" y="609600"/>
                  </a:moveTo>
                  <a:lnTo>
                    <a:pt x="1070864" y="609600"/>
                  </a:lnTo>
                  <a:lnTo>
                    <a:pt x="1071898" y="611283"/>
                  </a:lnTo>
                  <a:lnTo>
                    <a:pt x="1072330" y="609600"/>
                  </a:lnTo>
                  <a:close/>
                </a:path>
                <a:path w="5494020" h="1790700">
                  <a:moveTo>
                    <a:pt x="1137611" y="596900"/>
                  </a:moveTo>
                  <a:lnTo>
                    <a:pt x="1093686" y="596900"/>
                  </a:lnTo>
                  <a:lnTo>
                    <a:pt x="1097472" y="609600"/>
                  </a:lnTo>
                  <a:lnTo>
                    <a:pt x="1143917" y="609600"/>
                  </a:lnTo>
                  <a:lnTo>
                    <a:pt x="1137611" y="596900"/>
                  </a:lnTo>
                  <a:close/>
                </a:path>
                <a:path w="5494020" h="1790700">
                  <a:moveTo>
                    <a:pt x="1153025" y="596900"/>
                  </a:moveTo>
                  <a:lnTo>
                    <a:pt x="1143866" y="596900"/>
                  </a:lnTo>
                  <a:lnTo>
                    <a:pt x="1145504" y="609600"/>
                  </a:lnTo>
                  <a:lnTo>
                    <a:pt x="1149367" y="609600"/>
                  </a:lnTo>
                  <a:lnTo>
                    <a:pt x="1153025" y="596900"/>
                  </a:lnTo>
                  <a:close/>
                </a:path>
                <a:path w="5494020" h="1790700">
                  <a:moveTo>
                    <a:pt x="1152897" y="584200"/>
                  </a:moveTo>
                  <a:lnTo>
                    <a:pt x="1111433" y="584200"/>
                  </a:lnTo>
                  <a:lnTo>
                    <a:pt x="1113422" y="596900"/>
                  </a:lnTo>
                  <a:lnTo>
                    <a:pt x="1161615" y="596900"/>
                  </a:lnTo>
                  <a:lnTo>
                    <a:pt x="1152897" y="584200"/>
                  </a:lnTo>
                  <a:close/>
                </a:path>
                <a:path w="5494020" h="1790700">
                  <a:moveTo>
                    <a:pt x="1178721" y="584200"/>
                  </a:moveTo>
                  <a:lnTo>
                    <a:pt x="1168647" y="584200"/>
                  </a:lnTo>
                  <a:lnTo>
                    <a:pt x="1173652" y="596900"/>
                  </a:lnTo>
                  <a:lnTo>
                    <a:pt x="1178721" y="584200"/>
                  </a:lnTo>
                  <a:close/>
                </a:path>
                <a:path w="5494020" h="1790700">
                  <a:moveTo>
                    <a:pt x="1177356" y="571500"/>
                  </a:moveTo>
                  <a:lnTo>
                    <a:pt x="1121455" y="571500"/>
                  </a:lnTo>
                  <a:lnTo>
                    <a:pt x="1121699" y="584200"/>
                  </a:lnTo>
                  <a:lnTo>
                    <a:pt x="1175034" y="584200"/>
                  </a:lnTo>
                  <a:lnTo>
                    <a:pt x="1177356" y="571500"/>
                  </a:lnTo>
                  <a:close/>
                </a:path>
                <a:path w="5494020" h="1790700">
                  <a:moveTo>
                    <a:pt x="1190057" y="571500"/>
                  </a:moveTo>
                  <a:lnTo>
                    <a:pt x="1178744" y="571500"/>
                  </a:lnTo>
                  <a:lnTo>
                    <a:pt x="1183779" y="584200"/>
                  </a:lnTo>
                  <a:lnTo>
                    <a:pt x="1190057" y="571500"/>
                  </a:lnTo>
                  <a:close/>
                </a:path>
                <a:path w="5494020" h="1790700">
                  <a:moveTo>
                    <a:pt x="1149497" y="558800"/>
                  </a:moveTo>
                  <a:lnTo>
                    <a:pt x="1140881" y="571500"/>
                  </a:lnTo>
                  <a:lnTo>
                    <a:pt x="1152668" y="571500"/>
                  </a:lnTo>
                  <a:lnTo>
                    <a:pt x="1149497" y="558800"/>
                  </a:lnTo>
                  <a:close/>
                </a:path>
                <a:path w="5494020" h="1790700">
                  <a:moveTo>
                    <a:pt x="1182767" y="546100"/>
                  </a:moveTo>
                  <a:lnTo>
                    <a:pt x="1163252" y="546100"/>
                  </a:lnTo>
                  <a:lnTo>
                    <a:pt x="1158859" y="558800"/>
                  </a:lnTo>
                  <a:lnTo>
                    <a:pt x="1156279" y="558800"/>
                  </a:lnTo>
                  <a:lnTo>
                    <a:pt x="1154437" y="571500"/>
                  </a:lnTo>
                  <a:lnTo>
                    <a:pt x="1193043" y="571500"/>
                  </a:lnTo>
                  <a:lnTo>
                    <a:pt x="1193217" y="562284"/>
                  </a:lnTo>
                  <a:lnTo>
                    <a:pt x="1190324" y="558800"/>
                  </a:lnTo>
                  <a:lnTo>
                    <a:pt x="1182767" y="546100"/>
                  </a:lnTo>
                  <a:close/>
                </a:path>
                <a:path w="5494020" h="1790700">
                  <a:moveTo>
                    <a:pt x="1205744" y="546100"/>
                  </a:moveTo>
                  <a:lnTo>
                    <a:pt x="1191622" y="546100"/>
                  </a:lnTo>
                  <a:lnTo>
                    <a:pt x="1193283" y="558800"/>
                  </a:lnTo>
                  <a:lnTo>
                    <a:pt x="1193217" y="562284"/>
                  </a:lnTo>
                  <a:lnTo>
                    <a:pt x="1200868" y="571500"/>
                  </a:lnTo>
                  <a:lnTo>
                    <a:pt x="1209920" y="571500"/>
                  </a:lnTo>
                  <a:lnTo>
                    <a:pt x="1213878" y="558800"/>
                  </a:lnTo>
                  <a:lnTo>
                    <a:pt x="1206724" y="558800"/>
                  </a:lnTo>
                  <a:lnTo>
                    <a:pt x="1205744" y="546100"/>
                  </a:lnTo>
                  <a:close/>
                </a:path>
                <a:path w="5494020" h="1790700">
                  <a:moveTo>
                    <a:pt x="5473032" y="558800"/>
                  </a:moveTo>
                  <a:lnTo>
                    <a:pt x="5450224" y="558800"/>
                  </a:lnTo>
                  <a:lnTo>
                    <a:pt x="5457974" y="571500"/>
                  </a:lnTo>
                  <a:lnTo>
                    <a:pt x="5475184" y="571500"/>
                  </a:lnTo>
                  <a:lnTo>
                    <a:pt x="5473032" y="558800"/>
                  </a:lnTo>
                  <a:close/>
                </a:path>
                <a:path w="5494020" h="1790700">
                  <a:moveTo>
                    <a:pt x="1244831" y="533400"/>
                  </a:moveTo>
                  <a:lnTo>
                    <a:pt x="1183692" y="533400"/>
                  </a:lnTo>
                  <a:lnTo>
                    <a:pt x="1182767" y="546100"/>
                  </a:lnTo>
                  <a:lnTo>
                    <a:pt x="1190324" y="558800"/>
                  </a:lnTo>
                  <a:lnTo>
                    <a:pt x="1193217" y="562284"/>
                  </a:lnTo>
                  <a:lnTo>
                    <a:pt x="1193283" y="558800"/>
                  </a:lnTo>
                  <a:lnTo>
                    <a:pt x="1191622" y="546100"/>
                  </a:lnTo>
                  <a:lnTo>
                    <a:pt x="1243706" y="546100"/>
                  </a:lnTo>
                  <a:lnTo>
                    <a:pt x="1244831" y="533400"/>
                  </a:lnTo>
                  <a:close/>
                </a:path>
                <a:path w="5494020" h="1790700">
                  <a:moveTo>
                    <a:pt x="1240480" y="546100"/>
                  </a:moveTo>
                  <a:lnTo>
                    <a:pt x="1224595" y="546100"/>
                  </a:lnTo>
                  <a:lnTo>
                    <a:pt x="1231997" y="558800"/>
                  </a:lnTo>
                  <a:lnTo>
                    <a:pt x="1240480" y="546100"/>
                  </a:lnTo>
                  <a:close/>
                </a:path>
                <a:path w="5494020" h="1790700">
                  <a:moveTo>
                    <a:pt x="5493955" y="546100"/>
                  </a:moveTo>
                  <a:lnTo>
                    <a:pt x="5426768" y="546100"/>
                  </a:lnTo>
                  <a:lnTo>
                    <a:pt x="5427064" y="558800"/>
                  </a:lnTo>
                  <a:lnTo>
                    <a:pt x="5485667" y="558800"/>
                  </a:lnTo>
                  <a:lnTo>
                    <a:pt x="5493955" y="546100"/>
                  </a:lnTo>
                  <a:close/>
                </a:path>
                <a:path w="5494020" h="1790700">
                  <a:moveTo>
                    <a:pt x="5411907" y="533400"/>
                  </a:moveTo>
                  <a:lnTo>
                    <a:pt x="5392411" y="533400"/>
                  </a:lnTo>
                  <a:lnTo>
                    <a:pt x="5396260" y="546100"/>
                  </a:lnTo>
                  <a:lnTo>
                    <a:pt x="5415328" y="546100"/>
                  </a:lnTo>
                  <a:lnTo>
                    <a:pt x="5411907" y="533400"/>
                  </a:lnTo>
                  <a:close/>
                </a:path>
                <a:path w="5494020" h="1790700">
                  <a:moveTo>
                    <a:pt x="5483014" y="533400"/>
                  </a:moveTo>
                  <a:lnTo>
                    <a:pt x="5411907" y="533400"/>
                  </a:lnTo>
                  <a:lnTo>
                    <a:pt x="5419394" y="546100"/>
                  </a:lnTo>
                  <a:lnTo>
                    <a:pt x="5489172" y="546100"/>
                  </a:lnTo>
                  <a:lnTo>
                    <a:pt x="5483014" y="533400"/>
                  </a:lnTo>
                  <a:close/>
                </a:path>
                <a:path w="5494020" h="1790700">
                  <a:moveTo>
                    <a:pt x="1202251" y="520700"/>
                  </a:moveTo>
                  <a:lnTo>
                    <a:pt x="1192359" y="520700"/>
                  </a:lnTo>
                  <a:lnTo>
                    <a:pt x="1186323" y="533400"/>
                  </a:lnTo>
                  <a:lnTo>
                    <a:pt x="1210120" y="533400"/>
                  </a:lnTo>
                  <a:lnTo>
                    <a:pt x="1202251" y="520700"/>
                  </a:lnTo>
                  <a:close/>
                </a:path>
                <a:path w="5494020" h="1790700">
                  <a:moveTo>
                    <a:pt x="1225670" y="508000"/>
                  </a:moveTo>
                  <a:lnTo>
                    <a:pt x="1218923" y="508000"/>
                  </a:lnTo>
                  <a:lnTo>
                    <a:pt x="1209085" y="520700"/>
                  </a:lnTo>
                  <a:lnTo>
                    <a:pt x="1216201" y="533400"/>
                  </a:lnTo>
                  <a:lnTo>
                    <a:pt x="1260919" y="533400"/>
                  </a:lnTo>
                  <a:lnTo>
                    <a:pt x="1265015" y="520700"/>
                  </a:lnTo>
                  <a:lnTo>
                    <a:pt x="1225768" y="520700"/>
                  </a:lnTo>
                  <a:lnTo>
                    <a:pt x="1225670" y="508000"/>
                  </a:lnTo>
                  <a:close/>
                </a:path>
                <a:path w="5494020" h="1790700">
                  <a:moveTo>
                    <a:pt x="5353074" y="508000"/>
                  </a:moveTo>
                  <a:lnTo>
                    <a:pt x="5327752" y="508000"/>
                  </a:lnTo>
                  <a:lnTo>
                    <a:pt x="5329532" y="520700"/>
                  </a:lnTo>
                  <a:lnTo>
                    <a:pt x="5336717" y="520700"/>
                  </a:lnTo>
                  <a:lnTo>
                    <a:pt x="5350958" y="533400"/>
                  </a:lnTo>
                  <a:lnTo>
                    <a:pt x="5353709" y="533400"/>
                  </a:lnTo>
                  <a:lnTo>
                    <a:pt x="5353318" y="520700"/>
                  </a:lnTo>
                  <a:lnTo>
                    <a:pt x="5353074" y="508000"/>
                  </a:lnTo>
                  <a:close/>
                </a:path>
                <a:path w="5494020" h="1790700">
                  <a:moveTo>
                    <a:pt x="5384546" y="520700"/>
                  </a:moveTo>
                  <a:lnTo>
                    <a:pt x="5361653" y="520700"/>
                  </a:lnTo>
                  <a:lnTo>
                    <a:pt x="5369001" y="533400"/>
                  </a:lnTo>
                  <a:lnTo>
                    <a:pt x="5378566" y="533400"/>
                  </a:lnTo>
                  <a:lnTo>
                    <a:pt x="5384546" y="520700"/>
                  </a:lnTo>
                  <a:close/>
                </a:path>
                <a:path w="5494020" h="1790700">
                  <a:moveTo>
                    <a:pt x="5463197" y="520700"/>
                  </a:moveTo>
                  <a:lnTo>
                    <a:pt x="5386735" y="520700"/>
                  </a:lnTo>
                  <a:lnTo>
                    <a:pt x="5388892" y="533400"/>
                  </a:lnTo>
                  <a:lnTo>
                    <a:pt x="5473517" y="533400"/>
                  </a:lnTo>
                  <a:lnTo>
                    <a:pt x="5463197" y="520700"/>
                  </a:lnTo>
                  <a:close/>
                </a:path>
                <a:path w="5494020" h="1790700">
                  <a:moveTo>
                    <a:pt x="1272729" y="508000"/>
                  </a:moveTo>
                  <a:lnTo>
                    <a:pt x="1238736" y="508000"/>
                  </a:lnTo>
                  <a:lnTo>
                    <a:pt x="1238327" y="520700"/>
                  </a:lnTo>
                  <a:lnTo>
                    <a:pt x="1268942" y="520700"/>
                  </a:lnTo>
                  <a:lnTo>
                    <a:pt x="1272729" y="508000"/>
                  </a:lnTo>
                  <a:close/>
                </a:path>
                <a:path w="5494020" h="1790700">
                  <a:moveTo>
                    <a:pt x="1286554" y="508000"/>
                  </a:moveTo>
                  <a:lnTo>
                    <a:pt x="1275284" y="508000"/>
                  </a:lnTo>
                  <a:lnTo>
                    <a:pt x="1277815" y="520700"/>
                  </a:lnTo>
                  <a:lnTo>
                    <a:pt x="1286554" y="508000"/>
                  </a:lnTo>
                  <a:close/>
                </a:path>
                <a:path w="5494020" h="1790700">
                  <a:moveTo>
                    <a:pt x="5423955" y="508000"/>
                  </a:moveTo>
                  <a:lnTo>
                    <a:pt x="5353074" y="508000"/>
                  </a:lnTo>
                  <a:lnTo>
                    <a:pt x="5364181" y="520700"/>
                  </a:lnTo>
                  <a:lnTo>
                    <a:pt x="5436341" y="520700"/>
                  </a:lnTo>
                  <a:lnTo>
                    <a:pt x="5423955" y="508000"/>
                  </a:lnTo>
                  <a:close/>
                </a:path>
                <a:path w="5494020" h="1790700">
                  <a:moveTo>
                    <a:pt x="1308976" y="495300"/>
                  </a:moveTo>
                  <a:lnTo>
                    <a:pt x="1239473" y="495300"/>
                  </a:lnTo>
                  <a:lnTo>
                    <a:pt x="1242678" y="508000"/>
                  </a:lnTo>
                  <a:lnTo>
                    <a:pt x="1310640" y="508000"/>
                  </a:lnTo>
                  <a:lnTo>
                    <a:pt x="1308976" y="495300"/>
                  </a:lnTo>
                  <a:close/>
                </a:path>
                <a:path w="5494020" h="1790700">
                  <a:moveTo>
                    <a:pt x="5366343" y="495300"/>
                  </a:moveTo>
                  <a:lnTo>
                    <a:pt x="5287938" y="495300"/>
                  </a:lnTo>
                  <a:lnTo>
                    <a:pt x="5298094" y="508000"/>
                  </a:lnTo>
                  <a:lnTo>
                    <a:pt x="5371814" y="508000"/>
                  </a:lnTo>
                  <a:lnTo>
                    <a:pt x="5366343" y="495300"/>
                  </a:lnTo>
                  <a:close/>
                </a:path>
                <a:path w="5494020" h="1790700">
                  <a:moveTo>
                    <a:pt x="5383160" y="495300"/>
                  </a:moveTo>
                  <a:lnTo>
                    <a:pt x="5371708" y="495300"/>
                  </a:lnTo>
                  <a:lnTo>
                    <a:pt x="5377869" y="508000"/>
                  </a:lnTo>
                  <a:lnTo>
                    <a:pt x="5386414" y="508000"/>
                  </a:lnTo>
                  <a:lnTo>
                    <a:pt x="5383160" y="495300"/>
                  </a:lnTo>
                  <a:close/>
                </a:path>
                <a:path w="5494020" h="1790700">
                  <a:moveTo>
                    <a:pt x="5394492" y="495300"/>
                  </a:moveTo>
                  <a:lnTo>
                    <a:pt x="5392895" y="495300"/>
                  </a:lnTo>
                  <a:lnTo>
                    <a:pt x="5391263" y="508000"/>
                  </a:lnTo>
                  <a:lnTo>
                    <a:pt x="5405388" y="508000"/>
                  </a:lnTo>
                  <a:lnTo>
                    <a:pt x="5394492" y="495300"/>
                  </a:lnTo>
                  <a:close/>
                </a:path>
                <a:path w="5494020" h="1790700">
                  <a:moveTo>
                    <a:pt x="1339587" y="482600"/>
                  </a:moveTo>
                  <a:lnTo>
                    <a:pt x="1268559" y="482600"/>
                  </a:lnTo>
                  <a:lnTo>
                    <a:pt x="1267528" y="495300"/>
                  </a:lnTo>
                  <a:lnTo>
                    <a:pt x="1330519" y="495300"/>
                  </a:lnTo>
                  <a:lnTo>
                    <a:pt x="1339587" y="482600"/>
                  </a:lnTo>
                  <a:close/>
                </a:path>
                <a:path w="5494020" h="1790700">
                  <a:moveTo>
                    <a:pt x="5280815" y="482600"/>
                  </a:moveTo>
                  <a:lnTo>
                    <a:pt x="5251473" y="482600"/>
                  </a:lnTo>
                  <a:lnTo>
                    <a:pt x="5259722" y="495300"/>
                  </a:lnTo>
                  <a:lnTo>
                    <a:pt x="5276729" y="495300"/>
                  </a:lnTo>
                  <a:lnTo>
                    <a:pt x="5280815" y="482600"/>
                  </a:lnTo>
                  <a:close/>
                </a:path>
                <a:path w="5494020" h="1790700">
                  <a:moveTo>
                    <a:pt x="5330670" y="482600"/>
                  </a:moveTo>
                  <a:lnTo>
                    <a:pt x="5280815" y="482600"/>
                  </a:lnTo>
                  <a:lnTo>
                    <a:pt x="5286899" y="495300"/>
                  </a:lnTo>
                  <a:lnTo>
                    <a:pt x="5341838" y="495300"/>
                  </a:lnTo>
                  <a:lnTo>
                    <a:pt x="5330670" y="482600"/>
                  </a:lnTo>
                  <a:close/>
                </a:path>
                <a:path w="5494020" h="1790700">
                  <a:moveTo>
                    <a:pt x="5357101" y="482600"/>
                  </a:moveTo>
                  <a:lnTo>
                    <a:pt x="5345798" y="482600"/>
                  </a:lnTo>
                  <a:lnTo>
                    <a:pt x="5344847" y="495300"/>
                  </a:lnTo>
                  <a:lnTo>
                    <a:pt x="5361681" y="495300"/>
                  </a:lnTo>
                  <a:lnTo>
                    <a:pt x="5357101" y="482600"/>
                  </a:lnTo>
                  <a:close/>
                </a:path>
                <a:path w="5494020" h="1790700">
                  <a:moveTo>
                    <a:pt x="1295229" y="469900"/>
                  </a:moveTo>
                  <a:lnTo>
                    <a:pt x="1283915" y="469900"/>
                  </a:lnTo>
                  <a:lnTo>
                    <a:pt x="1266488" y="482600"/>
                  </a:lnTo>
                  <a:lnTo>
                    <a:pt x="1295900" y="482600"/>
                  </a:lnTo>
                  <a:lnTo>
                    <a:pt x="1295229" y="469900"/>
                  </a:lnTo>
                  <a:close/>
                </a:path>
                <a:path w="5494020" h="1790700">
                  <a:moveTo>
                    <a:pt x="1364742" y="457200"/>
                  </a:moveTo>
                  <a:lnTo>
                    <a:pt x="1307140" y="457200"/>
                  </a:lnTo>
                  <a:lnTo>
                    <a:pt x="1308869" y="469900"/>
                  </a:lnTo>
                  <a:lnTo>
                    <a:pt x="1309742" y="482600"/>
                  </a:lnTo>
                  <a:lnTo>
                    <a:pt x="1332456" y="482600"/>
                  </a:lnTo>
                  <a:lnTo>
                    <a:pt x="1331805" y="469900"/>
                  </a:lnTo>
                  <a:lnTo>
                    <a:pt x="1363385" y="469900"/>
                  </a:lnTo>
                  <a:lnTo>
                    <a:pt x="1364742" y="457200"/>
                  </a:lnTo>
                  <a:close/>
                </a:path>
                <a:path w="5494020" h="1790700">
                  <a:moveTo>
                    <a:pt x="1362829" y="469900"/>
                  </a:moveTo>
                  <a:lnTo>
                    <a:pt x="1338789" y="469900"/>
                  </a:lnTo>
                  <a:lnTo>
                    <a:pt x="1347228" y="482600"/>
                  </a:lnTo>
                  <a:lnTo>
                    <a:pt x="1359891" y="482600"/>
                  </a:lnTo>
                  <a:lnTo>
                    <a:pt x="1362829" y="469900"/>
                  </a:lnTo>
                  <a:close/>
                </a:path>
                <a:path w="5494020" h="1790700">
                  <a:moveTo>
                    <a:pt x="5310247" y="469900"/>
                  </a:moveTo>
                  <a:lnTo>
                    <a:pt x="5233648" y="469900"/>
                  </a:lnTo>
                  <a:lnTo>
                    <a:pt x="5234718" y="482600"/>
                  </a:lnTo>
                  <a:lnTo>
                    <a:pt x="5307132" y="482600"/>
                  </a:lnTo>
                  <a:lnTo>
                    <a:pt x="5310247" y="469900"/>
                  </a:lnTo>
                  <a:close/>
                </a:path>
                <a:path w="5494020" h="1790700">
                  <a:moveTo>
                    <a:pt x="5328878" y="469900"/>
                  </a:moveTo>
                  <a:lnTo>
                    <a:pt x="5313078" y="469900"/>
                  </a:lnTo>
                  <a:lnTo>
                    <a:pt x="5310200" y="482600"/>
                  </a:lnTo>
                  <a:lnTo>
                    <a:pt x="5334217" y="482600"/>
                  </a:lnTo>
                  <a:lnTo>
                    <a:pt x="5328878" y="469900"/>
                  </a:lnTo>
                  <a:close/>
                </a:path>
                <a:path w="5494020" h="1790700">
                  <a:moveTo>
                    <a:pt x="1377899" y="457200"/>
                  </a:moveTo>
                  <a:lnTo>
                    <a:pt x="1364742" y="457200"/>
                  </a:lnTo>
                  <a:lnTo>
                    <a:pt x="1372269" y="469900"/>
                  </a:lnTo>
                  <a:lnTo>
                    <a:pt x="1377899" y="457200"/>
                  </a:lnTo>
                  <a:close/>
                </a:path>
                <a:path w="5494020" h="1790700">
                  <a:moveTo>
                    <a:pt x="5180501" y="457200"/>
                  </a:moveTo>
                  <a:lnTo>
                    <a:pt x="5170109" y="457200"/>
                  </a:lnTo>
                  <a:lnTo>
                    <a:pt x="5180643" y="469900"/>
                  </a:lnTo>
                  <a:lnTo>
                    <a:pt x="5180501" y="457200"/>
                  </a:lnTo>
                  <a:close/>
                </a:path>
                <a:path w="5494020" h="1790700">
                  <a:moveTo>
                    <a:pt x="5286208" y="457200"/>
                  </a:moveTo>
                  <a:lnTo>
                    <a:pt x="5196302" y="457200"/>
                  </a:lnTo>
                  <a:lnTo>
                    <a:pt x="5202607" y="469900"/>
                  </a:lnTo>
                  <a:lnTo>
                    <a:pt x="5299224" y="469900"/>
                  </a:lnTo>
                  <a:lnTo>
                    <a:pt x="5286208" y="457200"/>
                  </a:lnTo>
                  <a:close/>
                </a:path>
                <a:path w="5494020" h="1790700">
                  <a:moveTo>
                    <a:pt x="1390821" y="444500"/>
                  </a:moveTo>
                  <a:lnTo>
                    <a:pt x="1325859" y="444500"/>
                  </a:lnTo>
                  <a:lnTo>
                    <a:pt x="1322223" y="457200"/>
                  </a:lnTo>
                  <a:lnTo>
                    <a:pt x="1394204" y="457200"/>
                  </a:lnTo>
                  <a:lnTo>
                    <a:pt x="1390821" y="444500"/>
                  </a:lnTo>
                  <a:close/>
                </a:path>
                <a:path w="5494020" h="1790700">
                  <a:moveTo>
                    <a:pt x="1387949" y="437460"/>
                  </a:moveTo>
                  <a:lnTo>
                    <a:pt x="1389362" y="444500"/>
                  </a:lnTo>
                  <a:lnTo>
                    <a:pt x="1390821" y="444500"/>
                  </a:lnTo>
                  <a:lnTo>
                    <a:pt x="1394204" y="457200"/>
                  </a:lnTo>
                  <a:lnTo>
                    <a:pt x="1397726" y="457200"/>
                  </a:lnTo>
                  <a:lnTo>
                    <a:pt x="1392114" y="444500"/>
                  </a:lnTo>
                  <a:lnTo>
                    <a:pt x="1387949" y="437460"/>
                  </a:lnTo>
                  <a:close/>
                </a:path>
                <a:path w="5494020" h="1790700">
                  <a:moveTo>
                    <a:pt x="1426659" y="419100"/>
                  </a:moveTo>
                  <a:lnTo>
                    <a:pt x="1386173" y="419100"/>
                  </a:lnTo>
                  <a:lnTo>
                    <a:pt x="1384697" y="431800"/>
                  </a:lnTo>
                  <a:lnTo>
                    <a:pt x="1386812" y="431800"/>
                  </a:lnTo>
                  <a:lnTo>
                    <a:pt x="1387949" y="437460"/>
                  </a:lnTo>
                  <a:lnTo>
                    <a:pt x="1392114" y="444500"/>
                  </a:lnTo>
                  <a:lnTo>
                    <a:pt x="1397726" y="457200"/>
                  </a:lnTo>
                  <a:lnTo>
                    <a:pt x="1402033" y="457200"/>
                  </a:lnTo>
                  <a:lnTo>
                    <a:pt x="1402689" y="444500"/>
                  </a:lnTo>
                  <a:lnTo>
                    <a:pt x="1418600" y="444500"/>
                  </a:lnTo>
                  <a:lnTo>
                    <a:pt x="1417699" y="431800"/>
                  </a:lnTo>
                  <a:lnTo>
                    <a:pt x="1426659" y="419100"/>
                  </a:lnTo>
                  <a:close/>
                </a:path>
                <a:path w="5494020" h="1790700">
                  <a:moveTo>
                    <a:pt x="1413075" y="444500"/>
                  </a:moveTo>
                  <a:lnTo>
                    <a:pt x="1402689" y="444500"/>
                  </a:lnTo>
                  <a:lnTo>
                    <a:pt x="1403616" y="457200"/>
                  </a:lnTo>
                  <a:lnTo>
                    <a:pt x="1404568" y="457200"/>
                  </a:lnTo>
                  <a:lnTo>
                    <a:pt x="1413075" y="444500"/>
                  </a:lnTo>
                  <a:close/>
                </a:path>
                <a:path w="5494020" h="1790700">
                  <a:moveTo>
                    <a:pt x="5174538" y="419100"/>
                  </a:moveTo>
                  <a:lnTo>
                    <a:pt x="5111931" y="419100"/>
                  </a:lnTo>
                  <a:lnTo>
                    <a:pt x="5113470" y="431800"/>
                  </a:lnTo>
                  <a:lnTo>
                    <a:pt x="5137303" y="431800"/>
                  </a:lnTo>
                  <a:lnTo>
                    <a:pt x="5141950" y="444500"/>
                  </a:lnTo>
                  <a:lnTo>
                    <a:pt x="5140175" y="444500"/>
                  </a:lnTo>
                  <a:lnTo>
                    <a:pt x="5146330" y="457200"/>
                  </a:lnTo>
                  <a:lnTo>
                    <a:pt x="5166516" y="457200"/>
                  </a:lnTo>
                  <a:lnTo>
                    <a:pt x="5174727" y="445980"/>
                  </a:lnTo>
                  <a:lnTo>
                    <a:pt x="5175259" y="444500"/>
                  </a:lnTo>
                  <a:lnTo>
                    <a:pt x="5176242" y="431800"/>
                  </a:lnTo>
                  <a:lnTo>
                    <a:pt x="5174538" y="419100"/>
                  </a:lnTo>
                  <a:close/>
                </a:path>
                <a:path w="5494020" h="1790700">
                  <a:moveTo>
                    <a:pt x="5174727" y="445980"/>
                  </a:moveTo>
                  <a:lnTo>
                    <a:pt x="5166516" y="457200"/>
                  </a:lnTo>
                  <a:lnTo>
                    <a:pt x="5170693" y="457200"/>
                  </a:lnTo>
                  <a:lnTo>
                    <a:pt x="5174727" y="445980"/>
                  </a:lnTo>
                  <a:close/>
                </a:path>
                <a:path w="5494020" h="1790700">
                  <a:moveTo>
                    <a:pt x="5184541" y="419100"/>
                  </a:moveTo>
                  <a:lnTo>
                    <a:pt x="5181382" y="431800"/>
                  </a:lnTo>
                  <a:lnTo>
                    <a:pt x="5176907" y="431800"/>
                  </a:lnTo>
                  <a:lnTo>
                    <a:pt x="5175810" y="444500"/>
                  </a:lnTo>
                  <a:lnTo>
                    <a:pt x="5174727" y="445980"/>
                  </a:lnTo>
                  <a:lnTo>
                    <a:pt x="5170693" y="457200"/>
                  </a:lnTo>
                  <a:lnTo>
                    <a:pt x="5184481" y="457200"/>
                  </a:lnTo>
                  <a:lnTo>
                    <a:pt x="5189561" y="444500"/>
                  </a:lnTo>
                  <a:lnTo>
                    <a:pt x="5192791" y="444500"/>
                  </a:lnTo>
                  <a:lnTo>
                    <a:pt x="5184541" y="419100"/>
                  </a:lnTo>
                  <a:close/>
                </a:path>
                <a:path w="5494020" h="1790700">
                  <a:moveTo>
                    <a:pt x="5240357" y="444500"/>
                  </a:moveTo>
                  <a:lnTo>
                    <a:pt x="5189561" y="444500"/>
                  </a:lnTo>
                  <a:lnTo>
                    <a:pt x="5192134" y="457200"/>
                  </a:lnTo>
                  <a:lnTo>
                    <a:pt x="5224037" y="457200"/>
                  </a:lnTo>
                  <a:lnTo>
                    <a:pt x="5240357" y="444500"/>
                  </a:lnTo>
                  <a:close/>
                </a:path>
                <a:path w="5494020" h="1790700">
                  <a:moveTo>
                    <a:pt x="5255619" y="444500"/>
                  </a:moveTo>
                  <a:lnTo>
                    <a:pt x="5248809" y="444500"/>
                  </a:lnTo>
                  <a:lnTo>
                    <a:pt x="5242031" y="457200"/>
                  </a:lnTo>
                  <a:lnTo>
                    <a:pt x="5264180" y="457200"/>
                  </a:lnTo>
                  <a:lnTo>
                    <a:pt x="5255619" y="444500"/>
                  </a:lnTo>
                  <a:close/>
                </a:path>
                <a:path w="5494020" h="1790700">
                  <a:moveTo>
                    <a:pt x="1353215" y="431800"/>
                  </a:moveTo>
                  <a:lnTo>
                    <a:pt x="1346756" y="444500"/>
                  </a:lnTo>
                  <a:lnTo>
                    <a:pt x="1362393" y="444500"/>
                  </a:lnTo>
                  <a:lnTo>
                    <a:pt x="1353215" y="431800"/>
                  </a:lnTo>
                  <a:close/>
                </a:path>
                <a:path w="5494020" h="1790700">
                  <a:moveTo>
                    <a:pt x="1384599" y="431800"/>
                  </a:moveTo>
                  <a:lnTo>
                    <a:pt x="1370248" y="431800"/>
                  </a:lnTo>
                  <a:lnTo>
                    <a:pt x="1374762" y="444500"/>
                  </a:lnTo>
                  <a:lnTo>
                    <a:pt x="1389362" y="444500"/>
                  </a:lnTo>
                  <a:lnTo>
                    <a:pt x="1387949" y="437460"/>
                  </a:lnTo>
                  <a:lnTo>
                    <a:pt x="1384599" y="431800"/>
                  </a:lnTo>
                  <a:close/>
                </a:path>
                <a:path w="5494020" h="1790700">
                  <a:moveTo>
                    <a:pt x="5137303" y="431800"/>
                  </a:moveTo>
                  <a:lnTo>
                    <a:pt x="5117687" y="431800"/>
                  </a:lnTo>
                  <a:lnTo>
                    <a:pt x="5116794" y="444500"/>
                  </a:lnTo>
                  <a:lnTo>
                    <a:pt x="5135271" y="444500"/>
                  </a:lnTo>
                  <a:lnTo>
                    <a:pt x="5137303" y="431800"/>
                  </a:lnTo>
                  <a:close/>
                </a:path>
                <a:path w="5494020" h="1790700">
                  <a:moveTo>
                    <a:pt x="5223701" y="431800"/>
                  </a:moveTo>
                  <a:lnTo>
                    <a:pt x="5202865" y="431800"/>
                  </a:lnTo>
                  <a:lnTo>
                    <a:pt x="5198652" y="444500"/>
                  </a:lnTo>
                  <a:lnTo>
                    <a:pt x="5232221" y="444500"/>
                  </a:lnTo>
                  <a:lnTo>
                    <a:pt x="5223701" y="431800"/>
                  </a:lnTo>
                  <a:close/>
                </a:path>
                <a:path w="5494020" h="1790700">
                  <a:moveTo>
                    <a:pt x="1380309" y="419100"/>
                  </a:moveTo>
                  <a:lnTo>
                    <a:pt x="1367522" y="419100"/>
                  </a:lnTo>
                  <a:lnTo>
                    <a:pt x="1367468" y="431800"/>
                  </a:lnTo>
                  <a:lnTo>
                    <a:pt x="1382980" y="431800"/>
                  </a:lnTo>
                  <a:lnTo>
                    <a:pt x="1380309" y="419100"/>
                  </a:lnTo>
                  <a:close/>
                </a:path>
                <a:path w="5494020" h="1790700">
                  <a:moveTo>
                    <a:pt x="1386173" y="419100"/>
                  </a:moveTo>
                  <a:lnTo>
                    <a:pt x="1380309" y="419100"/>
                  </a:lnTo>
                  <a:lnTo>
                    <a:pt x="1382980" y="431800"/>
                  </a:lnTo>
                  <a:lnTo>
                    <a:pt x="1384697" y="431800"/>
                  </a:lnTo>
                  <a:lnTo>
                    <a:pt x="1386173" y="419100"/>
                  </a:lnTo>
                  <a:close/>
                </a:path>
                <a:path w="5494020" h="1790700">
                  <a:moveTo>
                    <a:pt x="1452857" y="406400"/>
                  </a:moveTo>
                  <a:lnTo>
                    <a:pt x="1403210" y="406400"/>
                  </a:lnTo>
                  <a:lnTo>
                    <a:pt x="1398200" y="419100"/>
                  </a:lnTo>
                  <a:lnTo>
                    <a:pt x="1426659" y="419100"/>
                  </a:lnTo>
                  <a:lnTo>
                    <a:pt x="1434611" y="431800"/>
                  </a:lnTo>
                  <a:lnTo>
                    <a:pt x="1451860" y="431800"/>
                  </a:lnTo>
                  <a:lnTo>
                    <a:pt x="1452896" y="419100"/>
                  </a:lnTo>
                  <a:lnTo>
                    <a:pt x="1452857" y="406400"/>
                  </a:lnTo>
                  <a:close/>
                </a:path>
                <a:path w="5494020" h="1790700">
                  <a:moveTo>
                    <a:pt x="1476392" y="406400"/>
                  </a:moveTo>
                  <a:lnTo>
                    <a:pt x="1452890" y="406400"/>
                  </a:lnTo>
                  <a:lnTo>
                    <a:pt x="1457411" y="419100"/>
                  </a:lnTo>
                  <a:lnTo>
                    <a:pt x="1474993" y="419100"/>
                  </a:lnTo>
                  <a:lnTo>
                    <a:pt x="1476392" y="406400"/>
                  </a:lnTo>
                  <a:close/>
                </a:path>
                <a:path w="5494020" h="1790700">
                  <a:moveTo>
                    <a:pt x="5053303" y="406400"/>
                  </a:moveTo>
                  <a:lnTo>
                    <a:pt x="5040207" y="406400"/>
                  </a:lnTo>
                  <a:lnTo>
                    <a:pt x="5043767" y="419100"/>
                  </a:lnTo>
                  <a:lnTo>
                    <a:pt x="5047358" y="419100"/>
                  </a:lnTo>
                  <a:lnTo>
                    <a:pt x="5054311" y="409188"/>
                  </a:lnTo>
                  <a:lnTo>
                    <a:pt x="5053303" y="406400"/>
                  </a:lnTo>
                  <a:close/>
                </a:path>
                <a:path w="5494020" h="1790700">
                  <a:moveTo>
                    <a:pt x="5130030" y="406400"/>
                  </a:moveTo>
                  <a:lnTo>
                    <a:pt x="5056267" y="406400"/>
                  </a:lnTo>
                  <a:lnTo>
                    <a:pt x="5054311" y="409188"/>
                  </a:lnTo>
                  <a:lnTo>
                    <a:pt x="5057893" y="419100"/>
                  </a:lnTo>
                  <a:lnTo>
                    <a:pt x="5125693" y="419100"/>
                  </a:lnTo>
                  <a:lnTo>
                    <a:pt x="5130030" y="406400"/>
                  </a:lnTo>
                  <a:close/>
                </a:path>
                <a:path w="5494020" h="1790700">
                  <a:moveTo>
                    <a:pt x="5164270" y="406400"/>
                  </a:moveTo>
                  <a:lnTo>
                    <a:pt x="5139565" y="406400"/>
                  </a:lnTo>
                  <a:lnTo>
                    <a:pt x="5125693" y="419100"/>
                  </a:lnTo>
                  <a:lnTo>
                    <a:pt x="5170441" y="419100"/>
                  </a:lnTo>
                  <a:lnTo>
                    <a:pt x="5164270" y="406400"/>
                  </a:lnTo>
                  <a:close/>
                </a:path>
                <a:path w="5494020" h="1790700">
                  <a:moveTo>
                    <a:pt x="5056267" y="406400"/>
                  </a:moveTo>
                  <a:lnTo>
                    <a:pt x="5053303" y="406400"/>
                  </a:lnTo>
                  <a:lnTo>
                    <a:pt x="5054311" y="409188"/>
                  </a:lnTo>
                  <a:lnTo>
                    <a:pt x="5056267" y="406400"/>
                  </a:lnTo>
                  <a:close/>
                </a:path>
                <a:path w="5494020" h="1790700">
                  <a:moveTo>
                    <a:pt x="1422181" y="393700"/>
                  </a:moveTo>
                  <a:lnTo>
                    <a:pt x="1410600" y="406400"/>
                  </a:lnTo>
                  <a:lnTo>
                    <a:pt x="1427250" y="406400"/>
                  </a:lnTo>
                  <a:lnTo>
                    <a:pt x="1422181" y="393700"/>
                  </a:lnTo>
                  <a:close/>
                </a:path>
                <a:path w="5494020" h="1790700">
                  <a:moveTo>
                    <a:pt x="1481524" y="393700"/>
                  </a:moveTo>
                  <a:lnTo>
                    <a:pt x="1432275" y="393700"/>
                  </a:lnTo>
                  <a:lnTo>
                    <a:pt x="1427250" y="406400"/>
                  </a:lnTo>
                  <a:lnTo>
                    <a:pt x="1476152" y="406400"/>
                  </a:lnTo>
                  <a:lnTo>
                    <a:pt x="1481524" y="393700"/>
                  </a:lnTo>
                  <a:close/>
                </a:path>
                <a:path w="5494020" h="1790700">
                  <a:moveTo>
                    <a:pt x="1510075" y="393700"/>
                  </a:moveTo>
                  <a:lnTo>
                    <a:pt x="1484880" y="393700"/>
                  </a:lnTo>
                  <a:lnTo>
                    <a:pt x="1486480" y="406400"/>
                  </a:lnTo>
                  <a:lnTo>
                    <a:pt x="1503037" y="406400"/>
                  </a:lnTo>
                  <a:lnTo>
                    <a:pt x="1510075" y="393700"/>
                  </a:lnTo>
                  <a:close/>
                </a:path>
                <a:path w="5494020" h="1790700">
                  <a:moveTo>
                    <a:pt x="5125815" y="393700"/>
                  </a:moveTo>
                  <a:lnTo>
                    <a:pt x="5001182" y="393700"/>
                  </a:lnTo>
                  <a:lnTo>
                    <a:pt x="5012659" y="406400"/>
                  </a:lnTo>
                  <a:lnTo>
                    <a:pt x="5129135" y="406400"/>
                  </a:lnTo>
                  <a:lnTo>
                    <a:pt x="5125815" y="393700"/>
                  </a:lnTo>
                  <a:close/>
                </a:path>
                <a:path w="5494020" h="1790700">
                  <a:moveTo>
                    <a:pt x="1457139" y="381000"/>
                  </a:moveTo>
                  <a:lnTo>
                    <a:pt x="1445243" y="381000"/>
                  </a:lnTo>
                  <a:lnTo>
                    <a:pt x="1434527" y="393700"/>
                  </a:lnTo>
                  <a:lnTo>
                    <a:pt x="1458640" y="393700"/>
                  </a:lnTo>
                  <a:lnTo>
                    <a:pt x="1457139" y="381000"/>
                  </a:lnTo>
                  <a:close/>
                </a:path>
                <a:path w="5494020" h="1790700">
                  <a:moveTo>
                    <a:pt x="1473742" y="368300"/>
                  </a:moveTo>
                  <a:lnTo>
                    <a:pt x="1459227" y="368300"/>
                  </a:lnTo>
                  <a:lnTo>
                    <a:pt x="1463685" y="381000"/>
                  </a:lnTo>
                  <a:lnTo>
                    <a:pt x="1458640" y="393700"/>
                  </a:lnTo>
                  <a:lnTo>
                    <a:pt x="1517822" y="393700"/>
                  </a:lnTo>
                  <a:lnTo>
                    <a:pt x="1515666" y="381000"/>
                  </a:lnTo>
                  <a:lnTo>
                    <a:pt x="1474277" y="381000"/>
                  </a:lnTo>
                  <a:lnTo>
                    <a:pt x="1473742" y="368300"/>
                  </a:lnTo>
                  <a:close/>
                </a:path>
                <a:path w="5494020" h="1790700">
                  <a:moveTo>
                    <a:pt x="5078179" y="381000"/>
                  </a:moveTo>
                  <a:lnTo>
                    <a:pt x="4972170" y="381000"/>
                  </a:lnTo>
                  <a:lnTo>
                    <a:pt x="4979794" y="393700"/>
                  </a:lnTo>
                  <a:lnTo>
                    <a:pt x="5081221" y="393700"/>
                  </a:lnTo>
                  <a:lnTo>
                    <a:pt x="5078179" y="381000"/>
                  </a:lnTo>
                  <a:close/>
                </a:path>
                <a:path w="5494020" h="1790700">
                  <a:moveTo>
                    <a:pt x="1543706" y="368300"/>
                  </a:moveTo>
                  <a:lnTo>
                    <a:pt x="1487618" y="368300"/>
                  </a:lnTo>
                  <a:lnTo>
                    <a:pt x="1474277" y="381000"/>
                  </a:lnTo>
                  <a:lnTo>
                    <a:pt x="1541170" y="381000"/>
                  </a:lnTo>
                  <a:lnTo>
                    <a:pt x="1543706" y="368300"/>
                  </a:lnTo>
                  <a:close/>
                </a:path>
                <a:path w="5494020" h="1790700">
                  <a:moveTo>
                    <a:pt x="4991260" y="355600"/>
                  </a:moveTo>
                  <a:lnTo>
                    <a:pt x="4924489" y="355600"/>
                  </a:lnTo>
                  <a:lnTo>
                    <a:pt x="4922803" y="368300"/>
                  </a:lnTo>
                  <a:lnTo>
                    <a:pt x="4930328" y="381000"/>
                  </a:lnTo>
                  <a:lnTo>
                    <a:pt x="4952856" y="381000"/>
                  </a:lnTo>
                  <a:lnTo>
                    <a:pt x="4958843" y="368300"/>
                  </a:lnTo>
                  <a:lnTo>
                    <a:pt x="4988619" y="368300"/>
                  </a:lnTo>
                  <a:lnTo>
                    <a:pt x="4991260" y="355600"/>
                  </a:lnTo>
                  <a:close/>
                </a:path>
                <a:path w="5494020" h="1790700">
                  <a:moveTo>
                    <a:pt x="5055651" y="368300"/>
                  </a:moveTo>
                  <a:lnTo>
                    <a:pt x="4964836" y="368300"/>
                  </a:lnTo>
                  <a:lnTo>
                    <a:pt x="4961274" y="381000"/>
                  </a:lnTo>
                  <a:lnTo>
                    <a:pt x="5062936" y="381000"/>
                  </a:lnTo>
                  <a:lnTo>
                    <a:pt x="5055651" y="368300"/>
                  </a:lnTo>
                  <a:close/>
                </a:path>
                <a:path w="5494020" h="1790700">
                  <a:moveTo>
                    <a:pt x="1509416" y="355600"/>
                  </a:moveTo>
                  <a:lnTo>
                    <a:pt x="1495220" y="355600"/>
                  </a:lnTo>
                  <a:lnTo>
                    <a:pt x="1487723" y="368300"/>
                  </a:lnTo>
                  <a:lnTo>
                    <a:pt x="1507157" y="368300"/>
                  </a:lnTo>
                  <a:lnTo>
                    <a:pt x="1509416" y="355600"/>
                  </a:lnTo>
                  <a:close/>
                </a:path>
                <a:path w="5494020" h="1790700">
                  <a:moveTo>
                    <a:pt x="1552775" y="355600"/>
                  </a:moveTo>
                  <a:lnTo>
                    <a:pt x="1515731" y="355600"/>
                  </a:lnTo>
                  <a:lnTo>
                    <a:pt x="1514631" y="368300"/>
                  </a:lnTo>
                  <a:lnTo>
                    <a:pt x="1543695" y="368300"/>
                  </a:lnTo>
                  <a:lnTo>
                    <a:pt x="1552775" y="355600"/>
                  </a:lnTo>
                  <a:close/>
                </a:path>
                <a:path w="5494020" h="1790700">
                  <a:moveTo>
                    <a:pt x="1575743" y="355600"/>
                  </a:moveTo>
                  <a:lnTo>
                    <a:pt x="1552775" y="355600"/>
                  </a:lnTo>
                  <a:lnTo>
                    <a:pt x="1557463" y="368300"/>
                  </a:lnTo>
                  <a:lnTo>
                    <a:pt x="1568954" y="368300"/>
                  </a:lnTo>
                  <a:lnTo>
                    <a:pt x="1575743" y="355600"/>
                  </a:lnTo>
                  <a:close/>
                </a:path>
                <a:path w="5494020" h="1790700">
                  <a:moveTo>
                    <a:pt x="1587831" y="355600"/>
                  </a:moveTo>
                  <a:lnTo>
                    <a:pt x="1581089" y="355600"/>
                  </a:lnTo>
                  <a:lnTo>
                    <a:pt x="1583118" y="368300"/>
                  </a:lnTo>
                  <a:lnTo>
                    <a:pt x="1587831" y="355600"/>
                  </a:lnTo>
                  <a:close/>
                </a:path>
                <a:path w="5494020" h="1790700">
                  <a:moveTo>
                    <a:pt x="4911130" y="355600"/>
                  </a:moveTo>
                  <a:lnTo>
                    <a:pt x="4873465" y="355600"/>
                  </a:lnTo>
                  <a:lnTo>
                    <a:pt x="4889302" y="368300"/>
                  </a:lnTo>
                  <a:lnTo>
                    <a:pt x="4897570" y="368300"/>
                  </a:lnTo>
                  <a:lnTo>
                    <a:pt x="4911130" y="355600"/>
                  </a:lnTo>
                  <a:close/>
                </a:path>
                <a:path w="5494020" h="1790700">
                  <a:moveTo>
                    <a:pt x="5010612" y="355600"/>
                  </a:moveTo>
                  <a:lnTo>
                    <a:pt x="5001150" y="355600"/>
                  </a:lnTo>
                  <a:lnTo>
                    <a:pt x="4999790" y="368300"/>
                  </a:lnTo>
                  <a:lnTo>
                    <a:pt x="5014996" y="368300"/>
                  </a:lnTo>
                  <a:lnTo>
                    <a:pt x="5010612" y="355600"/>
                  </a:lnTo>
                  <a:close/>
                </a:path>
                <a:path w="5494020" h="1790700">
                  <a:moveTo>
                    <a:pt x="1598458" y="342900"/>
                  </a:moveTo>
                  <a:lnTo>
                    <a:pt x="1522363" y="342900"/>
                  </a:lnTo>
                  <a:lnTo>
                    <a:pt x="1520525" y="355600"/>
                  </a:lnTo>
                  <a:lnTo>
                    <a:pt x="1596332" y="355600"/>
                  </a:lnTo>
                  <a:lnTo>
                    <a:pt x="1598732" y="343296"/>
                  </a:lnTo>
                  <a:lnTo>
                    <a:pt x="1598458" y="342900"/>
                  </a:lnTo>
                  <a:close/>
                </a:path>
                <a:path w="5494020" h="1790700">
                  <a:moveTo>
                    <a:pt x="1612230" y="342900"/>
                  </a:moveTo>
                  <a:lnTo>
                    <a:pt x="1598810" y="342900"/>
                  </a:lnTo>
                  <a:lnTo>
                    <a:pt x="1598732" y="343296"/>
                  </a:lnTo>
                  <a:lnTo>
                    <a:pt x="1607229" y="355600"/>
                  </a:lnTo>
                  <a:lnTo>
                    <a:pt x="1612230" y="342900"/>
                  </a:lnTo>
                  <a:close/>
                </a:path>
                <a:path w="5494020" h="1790700">
                  <a:moveTo>
                    <a:pt x="4869208" y="342900"/>
                  </a:moveTo>
                  <a:lnTo>
                    <a:pt x="4845522" y="342900"/>
                  </a:lnTo>
                  <a:lnTo>
                    <a:pt x="4854971" y="355600"/>
                  </a:lnTo>
                  <a:lnTo>
                    <a:pt x="4862346" y="355600"/>
                  </a:lnTo>
                  <a:lnTo>
                    <a:pt x="4869208" y="342900"/>
                  </a:lnTo>
                  <a:close/>
                </a:path>
                <a:path w="5494020" h="1790700">
                  <a:moveTo>
                    <a:pt x="4870923" y="330200"/>
                  </a:moveTo>
                  <a:lnTo>
                    <a:pt x="4830038" y="330200"/>
                  </a:lnTo>
                  <a:lnTo>
                    <a:pt x="4832907" y="342900"/>
                  </a:lnTo>
                  <a:lnTo>
                    <a:pt x="4869208" y="342900"/>
                  </a:lnTo>
                  <a:lnTo>
                    <a:pt x="4862346" y="355600"/>
                  </a:lnTo>
                  <a:lnTo>
                    <a:pt x="4868663" y="355600"/>
                  </a:lnTo>
                  <a:lnTo>
                    <a:pt x="4869741" y="342900"/>
                  </a:lnTo>
                  <a:lnTo>
                    <a:pt x="4870923" y="330200"/>
                  </a:lnTo>
                  <a:close/>
                </a:path>
                <a:path w="5494020" h="1790700">
                  <a:moveTo>
                    <a:pt x="4950776" y="342900"/>
                  </a:moveTo>
                  <a:lnTo>
                    <a:pt x="4869741" y="342900"/>
                  </a:lnTo>
                  <a:lnTo>
                    <a:pt x="4868663" y="355600"/>
                  </a:lnTo>
                  <a:lnTo>
                    <a:pt x="4959478" y="355600"/>
                  </a:lnTo>
                  <a:lnTo>
                    <a:pt x="4950776" y="342900"/>
                  </a:lnTo>
                  <a:close/>
                </a:path>
                <a:path w="5494020" h="1790700">
                  <a:moveTo>
                    <a:pt x="4957751" y="342900"/>
                  </a:moveTo>
                  <a:lnTo>
                    <a:pt x="4959478" y="355600"/>
                  </a:lnTo>
                  <a:lnTo>
                    <a:pt x="4977348" y="355600"/>
                  </a:lnTo>
                  <a:lnTo>
                    <a:pt x="4957751" y="342900"/>
                  </a:lnTo>
                  <a:close/>
                </a:path>
                <a:path w="5494020" h="1790700">
                  <a:moveTo>
                    <a:pt x="1647892" y="317500"/>
                  </a:moveTo>
                  <a:lnTo>
                    <a:pt x="1584334" y="317500"/>
                  </a:lnTo>
                  <a:lnTo>
                    <a:pt x="1589989" y="330200"/>
                  </a:lnTo>
                  <a:lnTo>
                    <a:pt x="1598732" y="343296"/>
                  </a:lnTo>
                  <a:lnTo>
                    <a:pt x="1598810" y="342900"/>
                  </a:lnTo>
                  <a:lnTo>
                    <a:pt x="1606729" y="342900"/>
                  </a:lnTo>
                  <a:lnTo>
                    <a:pt x="1606071" y="330200"/>
                  </a:lnTo>
                  <a:lnTo>
                    <a:pt x="1646087" y="330200"/>
                  </a:lnTo>
                  <a:lnTo>
                    <a:pt x="1647892" y="317500"/>
                  </a:lnTo>
                  <a:close/>
                </a:path>
                <a:path w="5494020" h="1790700">
                  <a:moveTo>
                    <a:pt x="1544229" y="330200"/>
                  </a:moveTo>
                  <a:lnTo>
                    <a:pt x="1535497" y="342900"/>
                  </a:lnTo>
                  <a:lnTo>
                    <a:pt x="1551848" y="342900"/>
                  </a:lnTo>
                  <a:lnTo>
                    <a:pt x="1544229" y="330200"/>
                  </a:lnTo>
                  <a:close/>
                </a:path>
                <a:path w="5494020" h="1790700">
                  <a:moveTo>
                    <a:pt x="1578900" y="317500"/>
                  </a:moveTo>
                  <a:lnTo>
                    <a:pt x="1566863" y="317500"/>
                  </a:lnTo>
                  <a:lnTo>
                    <a:pt x="1559486" y="330200"/>
                  </a:lnTo>
                  <a:lnTo>
                    <a:pt x="1558761" y="330200"/>
                  </a:lnTo>
                  <a:lnTo>
                    <a:pt x="1553316" y="342900"/>
                  </a:lnTo>
                  <a:lnTo>
                    <a:pt x="1593957" y="342900"/>
                  </a:lnTo>
                  <a:lnTo>
                    <a:pt x="1585934" y="330200"/>
                  </a:lnTo>
                  <a:lnTo>
                    <a:pt x="1578900" y="317500"/>
                  </a:lnTo>
                  <a:close/>
                </a:path>
                <a:path w="5494020" h="1790700">
                  <a:moveTo>
                    <a:pt x="1641802" y="330200"/>
                  </a:moveTo>
                  <a:lnTo>
                    <a:pt x="1624102" y="330200"/>
                  </a:lnTo>
                  <a:lnTo>
                    <a:pt x="1631086" y="342900"/>
                  </a:lnTo>
                  <a:lnTo>
                    <a:pt x="1639910" y="342900"/>
                  </a:lnTo>
                  <a:lnTo>
                    <a:pt x="1641802" y="330200"/>
                  </a:lnTo>
                  <a:close/>
                </a:path>
                <a:path w="5494020" h="1790700">
                  <a:moveTo>
                    <a:pt x="4817033" y="330200"/>
                  </a:moveTo>
                  <a:lnTo>
                    <a:pt x="4805532" y="330200"/>
                  </a:lnTo>
                  <a:lnTo>
                    <a:pt x="4809556" y="342900"/>
                  </a:lnTo>
                  <a:lnTo>
                    <a:pt x="4817033" y="330200"/>
                  </a:lnTo>
                  <a:close/>
                </a:path>
                <a:path w="5494020" h="1790700">
                  <a:moveTo>
                    <a:pt x="4927765" y="330200"/>
                  </a:moveTo>
                  <a:lnTo>
                    <a:pt x="4871509" y="330200"/>
                  </a:lnTo>
                  <a:lnTo>
                    <a:pt x="4870130" y="342900"/>
                  </a:lnTo>
                  <a:lnTo>
                    <a:pt x="4944347" y="342900"/>
                  </a:lnTo>
                  <a:lnTo>
                    <a:pt x="4927765" y="330200"/>
                  </a:lnTo>
                  <a:close/>
                </a:path>
                <a:path w="5494020" h="1790700">
                  <a:moveTo>
                    <a:pt x="4781672" y="317500"/>
                  </a:moveTo>
                  <a:lnTo>
                    <a:pt x="4765423" y="317500"/>
                  </a:lnTo>
                  <a:lnTo>
                    <a:pt x="4779731" y="330200"/>
                  </a:lnTo>
                  <a:lnTo>
                    <a:pt x="4780737" y="330200"/>
                  </a:lnTo>
                  <a:lnTo>
                    <a:pt x="4781672" y="317500"/>
                  </a:lnTo>
                  <a:close/>
                </a:path>
                <a:path w="5494020" h="1790700">
                  <a:moveTo>
                    <a:pt x="4843227" y="304800"/>
                  </a:moveTo>
                  <a:lnTo>
                    <a:pt x="4792954" y="304800"/>
                  </a:lnTo>
                  <a:lnTo>
                    <a:pt x="4792994" y="317500"/>
                  </a:lnTo>
                  <a:lnTo>
                    <a:pt x="4797183" y="330200"/>
                  </a:lnTo>
                  <a:lnTo>
                    <a:pt x="4847370" y="330200"/>
                  </a:lnTo>
                  <a:lnTo>
                    <a:pt x="4845059" y="317500"/>
                  </a:lnTo>
                  <a:lnTo>
                    <a:pt x="4844349" y="317500"/>
                  </a:lnTo>
                  <a:lnTo>
                    <a:pt x="4843227" y="304800"/>
                  </a:lnTo>
                  <a:close/>
                </a:path>
                <a:path w="5494020" h="1790700">
                  <a:moveTo>
                    <a:pt x="4877340" y="317500"/>
                  </a:moveTo>
                  <a:lnTo>
                    <a:pt x="4859662" y="317500"/>
                  </a:lnTo>
                  <a:lnTo>
                    <a:pt x="4853302" y="330200"/>
                  </a:lnTo>
                  <a:lnTo>
                    <a:pt x="4874029" y="330200"/>
                  </a:lnTo>
                  <a:lnTo>
                    <a:pt x="4877340" y="317500"/>
                  </a:lnTo>
                  <a:close/>
                </a:path>
                <a:path w="5494020" h="1790700">
                  <a:moveTo>
                    <a:pt x="4881710" y="317500"/>
                  </a:moveTo>
                  <a:lnTo>
                    <a:pt x="4877340" y="317500"/>
                  </a:lnTo>
                  <a:lnTo>
                    <a:pt x="4874029" y="330200"/>
                  </a:lnTo>
                  <a:lnTo>
                    <a:pt x="4878151" y="330200"/>
                  </a:lnTo>
                  <a:lnTo>
                    <a:pt x="4881710" y="317500"/>
                  </a:lnTo>
                  <a:close/>
                </a:path>
                <a:path w="5494020" h="1790700">
                  <a:moveTo>
                    <a:pt x="4886340" y="317500"/>
                  </a:moveTo>
                  <a:lnTo>
                    <a:pt x="4881710" y="317500"/>
                  </a:lnTo>
                  <a:lnTo>
                    <a:pt x="4878151" y="330200"/>
                  </a:lnTo>
                  <a:lnTo>
                    <a:pt x="4893454" y="330200"/>
                  </a:lnTo>
                  <a:lnTo>
                    <a:pt x="4886340" y="317500"/>
                  </a:lnTo>
                  <a:close/>
                </a:path>
                <a:path w="5494020" h="1790700">
                  <a:moveTo>
                    <a:pt x="1606479" y="304800"/>
                  </a:moveTo>
                  <a:lnTo>
                    <a:pt x="1589389" y="304800"/>
                  </a:lnTo>
                  <a:lnTo>
                    <a:pt x="1586566" y="317500"/>
                  </a:lnTo>
                  <a:lnTo>
                    <a:pt x="1612164" y="317500"/>
                  </a:lnTo>
                  <a:lnTo>
                    <a:pt x="1606479" y="304800"/>
                  </a:lnTo>
                  <a:close/>
                </a:path>
                <a:path w="5494020" h="1790700">
                  <a:moveTo>
                    <a:pt x="1630642" y="292100"/>
                  </a:moveTo>
                  <a:lnTo>
                    <a:pt x="1613899" y="292100"/>
                  </a:lnTo>
                  <a:lnTo>
                    <a:pt x="1619170" y="304800"/>
                  </a:lnTo>
                  <a:lnTo>
                    <a:pt x="1612164" y="317500"/>
                  </a:lnTo>
                  <a:lnTo>
                    <a:pt x="1667906" y="317500"/>
                  </a:lnTo>
                  <a:lnTo>
                    <a:pt x="1672780" y="304800"/>
                  </a:lnTo>
                  <a:lnTo>
                    <a:pt x="1629702" y="304800"/>
                  </a:lnTo>
                  <a:lnTo>
                    <a:pt x="1630642" y="292100"/>
                  </a:lnTo>
                  <a:close/>
                </a:path>
                <a:path w="5494020" h="1790700">
                  <a:moveTo>
                    <a:pt x="4743425" y="304800"/>
                  </a:moveTo>
                  <a:lnTo>
                    <a:pt x="4715337" y="304800"/>
                  </a:lnTo>
                  <a:lnTo>
                    <a:pt x="4721322" y="317500"/>
                  </a:lnTo>
                  <a:lnTo>
                    <a:pt x="4735512" y="317500"/>
                  </a:lnTo>
                  <a:lnTo>
                    <a:pt x="4743425" y="304800"/>
                  </a:lnTo>
                  <a:close/>
                </a:path>
                <a:path w="5494020" h="1790700">
                  <a:moveTo>
                    <a:pt x="4792954" y="304800"/>
                  </a:moveTo>
                  <a:lnTo>
                    <a:pt x="4743425" y="304800"/>
                  </a:lnTo>
                  <a:lnTo>
                    <a:pt x="4747446" y="317500"/>
                  </a:lnTo>
                  <a:lnTo>
                    <a:pt x="4784650" y="317500"/>
                  </a:lnTo>
                  <a:lnTo>
                    <a:pt x="4792954" y="304800"/>
                  </a:lnTo>
                  <a:close/>
                </a:path>
                <a:path w="5494020" h="1790700">
                  <a:moveTo>
                    <a:pt x="4865072" y="304800"/>
                  </a:moveTo>
                  <a:lnTo>
                    <a:pt x="4861397" y="317500"/>
                  </a:lnTo>
                  <a:lnTo>
                    <a:pt x="4877087" y="317500"/>
                  </a:lnTo>
                  <a:lnTo>
                    <a:pt x="4865072" y="304800"/>
                  </a:lnTo>
                  <a:close/>
                </a:path>
                <a:path w="5494020" h="1790700">
                  <a:moveTo>
                    <a:pt x="1715212" y="292100"/>
                  </a:moveTo>
                  <a:lnTo>
                    <a:pt x="1648032" y="292100"/>
                  </a:lnTo>
                  <a:lnTo>
                    <a:pt x="1643320" y="304800"/>
                  </a:lnTo>
                  <a:lnTo>
                    <a:pt x="1715376" y="304800"/>
                  </a:lnTo>
                  <a:lnTo>
                    <a:pt x="1715212" y="292100"/>
                  </a:lnTo>
                  <a:close/>
                </a:path>
                <a:path w="5494020" h="1790700">
                  <a:moveTo>
                    <a:pt x="4807766" y="292100"/>
                  </a:moveTo>
                  <a:lnTo>
                    <a:pt x="4712749" y="292100"/>
                  </a:lnTo>
                  <a:lnTo>
                    <a:pt x="4708055" y="304800"/>
                  </a:lnTo>
                  <a:lnTo>
                    <a:pt x="4813907" y="304800"/>
                  </a:lnTo>
                  <a:lnTo>
                    <a:pt x="4807766" y="292100"/>
                  </a:lnTo>
                  <a:close/>
                </a:path>
                <a:path w="5494020" h="1790700">
                  <a:moveTo>
                    <a:pt x="1659563" y="279400"/>
                  </a:moveTo>
                  <a:lnTo>
                    <a:pt x="1645589" y="279400"/>
                  </a:lnTo>
                  <a:lnTo>
                    <a:pt x="1646950" y="292100"/>
                  </a:lnTo>
                  <a:lnTo>
                    <a:pt x="1661538" y="292100"/>
                  </a:lnTo>
                  <a:lnTo>
                    <a:pt x="1659563" y="279400"/>
                  </a:lnTo>
                  <a:close/>
                </a:path>
                <a:path w="5494020" h="1790700">
                  <a:moveTo>
                    <a:pt x="1740829" y="279400"/>
                  </a:moveTo>
                  <a:lnTo>
                    <a:pt x="1673513" y="279400"/>
                  </a:lnTo>
                  <a:lnTo>
                    <a:pt x="1663548" y="292100"/>
                  </a:lnTo>
                  <a:lnTo>
                    <a:pt x="1745218" y="292100"/>
                  </a:lnTo>
                  <a:lnTo>
                    <a:pt x="1740829" y="279400"/>
                  </a:lnTo>
                  <a:close/>
                </a:path>
                <a:path w="5494020" h="1790700">
                  <a:moveTo>
                    <a:pt x="4746254" y="279400"/>
                  </a:moveTo>
                  <a:lnTo>
                    <a:pt x="4657626" y="279400"/>
                  </a:lnTo>
                  <a:lnTo>
                    <a:pt x="4658794" y="292100"/>
                  </a:lnTo>
                  <a:lnTo>
                    <a:pt x="4744723" y="292100"/>
                  </a:lnTo>
                  <a:lnTo>
                    <a:pt x="4746254" y="279400"/>
                  </a:lnTo>
                  <a:close/>
                </a:path>
                <a:path w="5494020" h="1790700">
                  <a:moveTo>
                    <a:pt x="4776226" y="279400"/>
                  </a:moveTo>
                  <a:lnTo>
                    <a:pt x="4770897" y="279400"/>
                  </a:lnTo>
                  <a:lnTo>
                    <a:pt x="4767497" y="292100"/>
                  </a:lnTo>
                  <a:lnTo>
                    <a:pt x="4781016" y="292100"/>
                  </a:lnTo>
                  <a:lnTo>
                    <a:pt x="4776226" y="279400"/>
                  </a:lnTo>
                  <a:close/>
                </a:path>
                <a:path w="5494020" h="1790700">
                  <a:moveTo>
                    <a:pt x="1704352" y="266700"/>
                  </a:moveTo>
                  <a:lnTo>
                    <a:pt x="1674796" y="266700"/>
                  </a:lnTo>
                  <a:lnTo>
                    <a:pt x="1673733" y="279400"/>
                  </a:lnTo>
                  <a:lnTo>
                    <a:pt x="1704693" y="279400"/>
                  </a:lnTo>
                  <a:lnTo>
                    <a:pt x="1704352" y="266700"/>
                  </a:lnTo>
                  <a:close/>
                </a:path>
                <a:path w="5494020" h="1790700">
                  <a:moveTo>
                    <a:pt x="1798801" y="228600"/>
                  </a:moveTo>
                  <a:lnTo>
                    <a:pt x="1782649" y="228600"/>
                  </a:lnTo>
                  <a:lnTo>
                    <a:pt x="1784690" y="241300"/>
                  </a:lnTo>
                  <a:lnTo>
                    <a:pt x="1787441" y="254000"/>
                  </a:lnTo>
                  <a:lnTo>
                    <a:pt x="1717958" y="254000"/>
                  </a:lnTo>
                  <a:lnTo>
                    <a:pt x="1718875" y="266700"/>
                  </a:lnTo>
                  <a:lnTo>
                    <a:pt x="1718103" y="279400"/>
                  </a:lnTo>
                  <a:lnTo>
                    <a:pt x="1740268" y="279400"/>
                  </a:lnTo>
                  <a:lnTo>
                    <a:pt x="1744541" y="266700"/>
                  </a:lnTo>
                  <a:lnTo>
                    <a:pt x="1804858" y="266700"/>
                  </a:lnTo>
                  <a:lnTo>
                    <a:pt x="1803126" y="251110"/>
                  </a:lnTo>
                  <a:lnTo>
                    <a:pt x="1798439" y="241300"/>
                  </a:lnTo>
                  <a:lnTo>
                    <a:pt x="1799673" y="241300"/>
                  </a:lnTo>
                  <a:lnTo>
                    <a:pt x="1800394" y="238246"/>
                  </a:lnTo>
                  <a:lnTo>
                    <a:pt x="1798801" y="228600"/>
                  </a:lnTo>
                  <a:close/>
                </a:path>
                <a:path w="5494020" h="1790700">
                  <a:moveTo>
                    <a:pt x="1772909" y="266700"/>
                  </a:moveTo>
                  <a:lnTo>
                    <a:pt x="1744541" y="266700"/>
                  </a:lnTo>
                  <a:lnTo>
                    <a:pt x="1747899" y="279400"/>
                  </a:lnTo>
                  <a:lnTo>
                    <a:pt x="1772389" y="279400"/>
                  </a:lnTo>
                  <a:lnTo>
                    <a:pt x="1772909" y="266700"/>
                  </a:lnTo>
                  <a:close/>
                </a:path>
                <a:path w="5494020" h="1790700">
                  <a:moveTo>
                    <a:pt x="4642238" y="254000"/>
                  </a:moveTo>
                  <a:lnTo>
                    <a:pt x="4602162" y="254000"/>
                  </a:lnTo>
                  <a:lnTo>
                    <a:pt x="4611927" y="266700"/>
                  </a:lnTo>
                  <a:lnTo>
                    <a:pt x="4616831" y="279400"/>
                  </a:lnTo>
                  <a:lnTo>
                    <a:pt x="4649336" y="279400"/>
                  </a:lnTo>
                  <a:lnTo>
                    <a:pt x="4649919" y="266700"/>
                  </a:lnTo>
                  <a:lnTo>
                    <a:pt x="4648897" y="266700"/>
                  </a:lnTo>
                  <a:lnTo>
                    <a:pt x="4642238" y="254000"/>
                  </a:lnTo>
                  <a:close/>
                </a:path>
                <a:path w="5494020" h="1790700">
                  <a:moveTo>
                    <a:pt x="4738026" y="266700"/>
                  </a:moveTo>
                  <a:lnTo>
                    <a:pt x="4649919" y="266700"/>
                  </a:lnTo>
                  <a:lnTo>
                    <a:pt x="4653706" y="279400"/>
                  </a:lnTo>
                  <a:lnTo>
                    <a:pt x="4743955" y="279400"/>
                  </a:lnTo>
                  <a:lnTo>
                    <a:pt x="4738026" y="266700"/>
                  </a:lnTo>
                  <a:close/>
                </a:path>
                <a:path w="5494020" h="1790700">
                  <a:moveTo>
                    <a:pt x="1803126" y="251110"/>
                  </a:moveTo>
                  <a:lnTo>
                    <a:pt x="1804858" y="266700"/>
                  </a:lnTo>
                  <a:lnTo>
                    <a:pt x="1809007" y="266700"/>
                  </a:lnTo>
                  <a:lnTo>
                    <a:pt x="1804507" y="254000"/>
                  </a:lnTo>
                  <a:lnTo>
                    <a:pt x="1803126" y="251110"/>
                  </a:lnTo>
                  <a:close/>
                </a:path>
                <a:path w="5494020" h="1790700">
                  <a:moveTo>
                    <a:pt x="1817555" y="241300"/>
                  </a:moveTo>
                  <a:lnTo>
                    <a:pt x="1802037" y="241300"/>
                  </a:lnTo>
                  <a:lnTo>
                    <a:pt x="1803126" y="251110"/>
                  </a:lnTo>
                  <a:lnTo>
                    <a:pt x="1804507" y="254000"/>
                  </a:lnTo>
                  <a:lnTo>
                    <a:pt x="1809007" y="266700"/>
                  </a:lnTo>
                  <a:lnTo>
                    <a:pt x="1817833" y="266700"/>
                  </a:lnTo>
                  <a:lnTo>
                    <a:pt x="1815184" y="254000"/>
                  </a:lnTo>
                  <a:lnTo>
                    <a:pt x="1815914" y="254000"/>
                  </a:lnTo>
                  <a:lnTo>
                    <a:pt x="1817555" y="241300"/>
                  </a:lnTo>
                  <a:close/>
                </a:path>
                <a:path w="5494020" h="1790700">
                  <a:moveTo>
                    <a:pt x="4577301" y="228600"/>
                  </a:moveTo>
                  <a:lnTo>
                    <a:pt x="4506182" y="228600"/>
                  </a:lnTo>
                  <a:lnTo>
                    <a:pt x="4519004" y="241300"/>
                  </a:lnTo>
                  <a:lnTo>
                    <a:pt x="4524952" y="241300"/>
                  </a:lnTo>
                  <a:lnTo>
                    <a:pt x="4524558" y="254000"/>
                  </a:lnTo>
                  <a:lnTo>
                    <a:pt x="4552557" y="254000"/>
                  </a:lnTo>
                  <a:lnTo>
                    <a:pt x="4546922" y="266700"/>
                  </a:lnTo>
                  <a:lnTo>
                    <a:pt x="4574733" y="266700"/>
                  </a:lnTo>
                  <a:lnTo>
                    <a:pt x="4577678" y="241300"/>
                  </a:lnTo>
                  <a:lnTo>
                    <a:pt x="4578900" y="238100"/>
                  </a:lnTo>
                  <a:lnTo>
                    <a:pt x="4577301" y="228600"/>
                  </a:lnTo>
                  <a:close/>
                </a:path>
                <a:path w="5494020" h="1790700">
                  <a:moveTo>
                    <a:pt x="4578900" y="238100"/>
                  </a:moveTo>
                  <a:lnTo>
                    <a:pt x="4577678" y="241300"/>
                  </a:lnTo>
                  <a:lnTo>
                    <a:pt x="4574733" y="266700"/>
                  </a:lnTo>
                  <a:lnTo>
                    <a:pt x="4575593" y="266700"/>
                  </a:lnTo>
                  <a:lnTo>
                    <a:pt x="4579256" y="254000"/>
                  </a:lnTo>
                  <a:lnTo>
                    <a:pt x="4579438" y="241300"/>
                  </a:lnTo>
                  <a:lnTo>
                    <a:pt x="4578900" y="238100"/>
                  </a:lnTo>
                  <a:close/>
                </a:path>
                <a:path w="5494020" h="1790700">
                  <a:moveTo>
                    <a:pt x="4620008" y="228600"/>
                  </a:moveTo>
                  <a:lnTo>
                    <a:pt x="4582528" y="228600"/>
                  </a:lnTo>
                  <a:lnTo>
                    <a:pt x="4578900" y="238100"/>
                  </a:lnTo>
                  <a:lnTo>
                    <a:pt x="4579438" y="241300"/>
                  </a:lnTo>
                  <a:lnTo>
                    <a:pt x="4579256" y="254000"/>
                  </a:lnTo>
                  <a:lnTo>
                    <a:pt x="4575593" y="266700"/>
                  </a:lnTo>
                  <a:lnTo>
                    <a:pt x="4590906" y="266700"/>
                  </a:lnTo>
                  <a:lnTo>
                    <a:pt x="4592422" y="254000"/>
                  </a:lnTo>
                  <a:lnTo>
                    <a:pt x="4613728" y="254000"/>
                  </a:lnTo>
                  <a:lnTo>
                    <a:pt x="4620008" y="228600"/>
                  </a:lnTo>
                  <a:close/>
                </a:path>
                <a:path w="5494020" h="1790700">
                  <a:moveTo>
                    <a:pt x="4689377" y="254000"/>
                  </a:moveTo>
                  <a:lnTo>
                    <a:pt x="4659847" y="254000"/>
                  </a:lnTo>
                  <a:lnTo>
                    <a:pt x="4655578" y="266700"/>
                  </a:lnTo>
                  <a:lnTo>
                    <a:pt x="4689753" y="266700"/>
                  </a:lnTo>
                  <a:lnTo>
                    <a:pt x="4689377" y="254000"/>
                  </a:lnTo>
                  <a:close/>
                </a:path>
                <a:path w="5494020" h="1790700">
                  <a:moveTo>
                    <a:pt x="1742432" y="241300"/>
                  </a:moveTo>
                  <a:lnTo>
                    <a:pt x="1738296" y="254000"/>
                  </a:lnTo>
                  <a:lnTo>
                    <a:pt x="1751187" y="254000"/>
                  </a:lnTo>
                  <a:lnTo>
                    <a:pt x="1742432" y="241300"/>
                  </a:lnTo>
                  <a:close/>
                </a:path>
                <a:path w="5494020" h="1790700">
                  <a:moveTo>
                    <a:pt x="1776965" y="241300"/>
                  </a:moveTo>
                  <a:lnTo>
                    <a:pt x="1757610" y="241300"/>
                  </a:lnTo>
                  <a:lnTo>
                    <a:pt x="1751187" y="254000"/>
                  </a:lnTo>
                  <a:lnTo>
                    <a:pt x="1778186" y="254000"/>
                  </a:lnTo>
                  <a:lnTo>
                    <a:pt x="1776965" y="241300"/>
                  </a:lnTo>
                  <a:close/>
                </a:path>
                <a:path w="5494020" h="1790700">
                  <a:moveTo>
                    <a:pt x="1840160" y="241300"/>
                  </a:moveTo>
                  <a:lnTo>
                    <a:pt x="1817555" y="241300"/>
                  </a:lnTo>
                  <a:lnTo>
                    <a:pt x="1820132" y="254000"/>
                  </a:lnTo>
                  <a:lnTo>
                    <a:pt x="1843443" y="254000"/>
                  </a:lnTo>
                  <a:lnTo>
                    <a:pt x="1840160" y="241300"/>
                  </a:lnTo>
                  <a:close/>
                </a:path>
                <a:path w="5494020" h="1790700">
                  <a:moveTo>
                    <a:pt x="4651538" y="241300"/>
                  </a:moveTo>
                  <a:lnTo>
                    <a:pt x="4630862" y="241300"/>
                  </a:lnTo>
                  <a:lnTo>
                    <a:pt x="4626065" y="254000"/>
                  </a:lnTo>
                  <a:lnTo>
                    <a:pt x="4654489" y="254000"/>
                  </a:lnTo>
                  <a:lnTo>
                    <a:pt x="4651538" y="241300"/>
                  </a:lnTo>
                  <a:close/>
                </a:path>
                <a:path w="5494020" h="1790700">
                  <a:moveTo>
                    <a:pt x="1801948" y="231657"/>
                  </a:moveTo>
                  <a:lnTo>
                    <a:pt x="1800394" y="238246"/>
                  </a:lnTo>
                  <a:lnTo>
                    <a:pt x="1800898" y="241300"/>
                  </a:lnTo>
                  <a:lnTo>
                    <a:pt x="1811063" y="241300"/>
                  </a:lnTo>
                  <a:lnTo>
                    <a:pt x="1801948" y="231657"/>
                  </a:lnTo>
                  <a:close/>
                </a:path>
                <a:path w="5494020" h="1790700">
                  <a:moveTo>
                    <a:pt x="1839475" y="215900"/>
                  </a:moveTo>
                  <a:lnTo>
                    <a:pt x="1817198" y="215900"/>
                  </a:lnTo>
                  <a:lnTo>
                    <a:pt x="1813410" y="228600"/>
                  </a:lnTo>
                  <a:lnTo>
                    <a:pt x="1815178" y="241300"/>
                  </a:lnTo>
                  <a:lnTo>
                    <a:pt x="1880641" y="241300"/>
                  </a:lnTo>
                  <a:lnTo>
                    <a:pt x="1882836" y="228600"/>
                  </a:lnTo>
                  <a:lnTo>
                    <a:pt x="1833603" y="228600"/>
                  </a:lnTo>
                  <a:lnTo>
                    <a:pt x="1839475" y="215900"/>
                  </a:lnTo>
                  <a:close/>
                </a:path>
                <a:path w="5494020" h="1790700">
                  <a:moveTo>
                    <a:pt x="4506182" y="228600"/>
                  </a:moveTo>
                  <a:lnTo>
                    <a:pt x="4463679" y="228600"/>
                  </a:lnTo>
                  <a:lnTo>
                    <a:pt x="4468129" y="241300"/>
                  </a:lnTo>
                  <a:lnTo>
                    <a:pt x="4498200" y="241300"/>
                  </a:lnTo>
                  <a:lnTo>
                    <a:pt x="4506182" y="228600"/>
                  </a:lnTo>
                  <a:close/>
                </a:path>
                <a:path w="5494020" h="1790700">
                  <a:moveTo>
                    <a:pt x="1799057" y="228600"/>
                  </a:moveTo>
                  <a:lnTo>
                    <a:pt x="1798801" y="228600"/>
                  </a:lnTo>
                  <a:lnTo>
                    <a:pt x="1800394" y="238246"/>
                  </a:lnTo>
                  <a:lnTo>
                    <a:pt x="1801948" y="231657"/>
                  </a:lnTo>
                  <a:lnTo>
                    <a:pt x="1799057" y="228600"/>
                  </a:lnTo>
                  <a:close/>
                </a:path>
                <a:path w="5494020" h="1790700">
                  <a:moveTo>
                    <a:pt x="1802669" y="228600"/>
                  </a:moveTo>
                  <a:lnTo>
                    <a:pt x="1799057" y="228600"/>
                  </a:lnTo>
                  <a:lnTo>
                    <a:pt x="1801948" y="231657"/>
                  </a:lnTo>
                  <a:lnTo>
                    <a:pt x="1802669" y="228600"/>
                  </a:lnTo>
                  <a:close/>
                </a:path>
                <a:path w="5494020" h="1790700">
                  <a:moveTo>
                    <a:pt x="1905830" y="215900"/>
                  </a:moveTo>
                  <a:lnTo>
                    <a:pt x="1842121" y="215900"/>
                  </a:lnTo>
                  <a:lnTo>
                    <a:pt x="1841954" y="228600"/>
                  </a:lnTo>
                  <a:lnTo>
                    <a:pt x="1905387" y="228600"/>
                  </a:lnTo>
                  <a:lnTo>
                    <a:pt x="1905830" y="215900"/>
                  </a:lnTo>
                  <a:close/>
                </a:path>
                <a:path w="5494020" h="1790700">
                  <a:moveTo>
                    <a:pt x="1937632" y="215900"/>
                  </a:moveTo>
                  <a:lnTo>
                    <a:pt x="1916126" y="215900"/>
                  </a:lnTo>
                  <a:lnTo>
                    <a:pt x="1916972" y="228600"/>
                  </a:lnTo>
                  <a:lnTo>
                    <a:pt x="1927327" y="228600"/>
                  </a:lnTo>
                  <a:lnTo>
                    <a:pt x="1937632" y="215900"/>
                  </a:lnTo>
                  <a:close/>
                </a:path>
                <a:path w="5494020" h="1790700">
                  <a:moveTo>
                    <a:pt x="4535107" y="215900"/>
                  </a:moveTo>
                  <a:lnTo>
                    <a:pt x="4420746" y="215900"/>
                  </a:lnTo>
                  <a:lnTo>
                    <a:pt x="4414169" y="228600"/>
                  </a:lnTo>
                  <a:lnTo>
                    <a:pt x="4531357" y="228600"/>
                  </a:lnTo>
                  <a:lnTo>
                    <a:pt x="4535107" y="215900"/>
                  </a:lnTo>
                  <a:close/>
                </a:path>
                <a:path w="5494020" h="1790700">
                  <a:moveTo>
                    <a:pt x="4567279" y="215900"/>
                  </a:moveTo>
                  <a:lnTo>
                    <a:pt x="4543733" y="215900"/>
                  </a:lnTo>
                  <a:lnTo>
                    <a:pt x="4544244" y="228600"/>
                  </a:lnTo>
                  <a:lnTo>
                    <a:pt x="4573206" y="228600"/>
                  </a:lnTo>
                  <a:lnTo>
                    <a:pt x="4567279" y="215900"/>
                  </a:lnTo>
                  <a:close/>
                </a:path>
                <a:path w="5494020" h="1790700">
                  <a:moveTo>
                    <a:pt x="1846086" y="203200"/>
                  </a:moveTo>
                  <a:lnTo>
                    <a:pt x="1844352" y="215900"/>
                  </a:lnTo>
                  <a:lnTo>
                    <a:pt x="1856577" y="215900"/>
                  </a:lnTo>
                  <a:lnTo>
                    <a:pt x="1846086" y="203200"/>
                  </a:lnTo>
                  <a:close/>
                </a:path>
                <a:path w="5494020" h="1790700">
                  <a:moveTo>
                    <a:pt x="1931137" y="203200"/>
                  </a:moveTo>
                  <a:lnTo>
                    <a:pt x="1857067" y="203200"/>
                  </a:lnTo>
                  <a:lnTo>
                    <a:pt x="1856577" y="215900"/>
                  </a:lnTo>
                  <a:lnTo>
                    <a:pt x="1935588" y="215900"/>
                  </a:lnTo>
                  <a:lnTo>
                    <a:pt x="1931137" y="203200"/>
                  </a:lnTo>
                  <a:close/>
                </a:path>
                <a:path w="5494020" h="1790700">
                  <a:moveTo>
                    <a:pt x="1954019" y="203200"/>
                  </a:moveTo>
                  <a:lnTo>
                    <a:pt x="1940535" y="203200"/>
                  </a:lnTo>
                  <a:lnTo>
                    <a:pt x="1942487" y="215900"/>
                  </a:lnTo>
                  <a:lnTo>
                    <a:pt x="1956965" y="215900"/>
                  </a:lnTo>
                  <a:lnTo>
                    <a:pt x="1954019" y="203200"/>
                  </a:lnTo>
                  <a:close/>
                </a:path>
                <a:path w="5494020" h="1790700">
                  <a:moveTo>
                    <a:pt x="4374337" y="203200"/>
                  </a:moveTo>
                  <a:lnTo>
                    <a:pt x="4346874" y="203200"/>
                  </a:lnTo>
                  <a:lnTo>
                    <a:pt x="4362960" y="215900"/>
                  </a:lnTo>
                  <a:lnTo>
                    <a:pt x="4374337" y="203200"/>
                  </a:lnTo>
                  <a:close/>
                </a:path>
                <a:path w="5494020" h="1790700">
                  <a:moveTo>
                    <a:pt x="4466592" y="203200"/>
                  </a:moveTo>
                  <a:lnTo>
                    <a:pt x="4375934" y="203200"/>
                  </a:lnTo>
                  <a:lnTo>
                    <a:pt x="4381211" y="215900"/>
                  </a:lnTo>
                  <a:lnTo>
                    <a:pt x="4465932" y="215900"/>
                  </a:lnTo>
                  <a:lnTo>
                    <a:pt x="4466592" y="203200"/>
                  </a:lnTo>
                  <a:close/>
                </a:path>
                <a:path w="5494020" h="1790700">
                  <a:moveTo>
                    <a:pt x="4515628" y="203200"/>
                  </a:moveTo>
                  <a:lnTo>
                    <a:pt x="4493303" y="203200"/>
                  </a:lnTo>
                  <a:lnTo>
                    <a:pt x="4485965" y="215900"/>
                  </a:lnTo>
                  <a:lnTo>
                    <a:pt x="4523877" y="215900"/>
                  </a:lnTo>
                  <a:lnTo>
                    <a:pt x="4515628" y="203200"/>
                  </a:lnTo>
                  <a:close/>
                </a:path>
                <a:path w="5494020" h="1790700">
                  <a:moveTo>
                    <a:pt x="1904596" y="190500"/>
                  </a:moveTo>
                  <a:lnTo>
                    <a:pt x="1886848" y="190500"/>
                  </a:lnTo>
                  <a:lnTo>
                    <a:pt x="1892103" y="203200"/>
                  </a:lnTo>
                  <a:lnTo>
                    <a:pt x="1905647" y="203200"/>
                  </a:lnTo>
                  <a:lnTo>
                    <a:pt x="1904596" y="190500"/>
                  </a:lnTo>
                  <a:close/>
                </a:path>
                <a:path w="5494020" h="1790700">
                  <a:moveTo>
                    <a:pt x="1972207" y="190500"/>
                  </a:moveTo>
                  <a:lnTo>
                    <a:pt x="1914099" y="190500"/>
                  </a:lnTo>
                  <a:lnTo>
                    <a:pt x="1906588" y="203200"/>
                  </a:lnTo>
                  <a:lnTo>
                    <a:pt x="1979347" y="203200"/>
                  </a:lnTo>
                  <a:lnTo>
                    <a:pt x="1972207" y="190500"/>
                  </a:lnTo>
                  <a:close/>
                </a:path>
                <a:path w="5494020" h="1790700">
                  <a:moveTo>
                    <a:pt x="1995384" y="190500"/>
                  </a:moveTo>
                  <a:lnTo>
                    <a:pt x="1979850" y="190500"/>
                  </a:lnTo>
                  <a:lnTo>
                    <a:pt x="1987411" y="203200"/>
                  </a:lnTo>
                  <a:lnTo>
                    <a:pt x="2002934" y="203200"/>
                  </a:lnTo>
                  <a:lnTo>
                    <a:pt x="1995384" y="190500"/>
                  </a:lnTo>
                  <a:close/>
                </a:path>
                <a:path w="5494020" h="1790700">
                  <a:moveTo>
                    <a:pt x="4327597" y="190500"/>
                  </a:moveTo>
                  <a:lnTo>
                    <a:pt x="4294238" y="190500"/>
                  </a:lnTo>
                  <a:lnTo>
                    <a:pt x="4292835" y="203200"/>
                  </a:lnTo>
                  <a:lnTo>
                    <a:pt x="4315599" y="203200"/>
                  </a:lnTo>
                  <a:lnTo>
                    <a:pt x="4327597" y="190500"/>
                  </a:lnTo>
                  <a:close/>
                </a:path>
                <a:path w="5494020" h="1790700">
                  <a:moveTo>
                    <a:pt x="4427835" y="190500"/>
                  </a:moveTo>
                  <a:lnTo>
                    <a:pt x="4340326" y="190500"/>
                  </a:lnTo>
                  <a:lnTo>
                    <a:pt x="4339554" y="203200"/>
                  </a:lnTo>
                  <a:lnTo>
                    <a:pt x="4432217" y="203200"/>
                  </a:lnTo>
                  <a:lnTo>
                    <a:pt x="4427835" y="190500"/>
                  </a:lnTo>
                  <a:close/>
                </a:path>
                <a:path w="5494020" h="1790700">
                  <a:moveTo>
                    <a:pt x="4470661" y="190500"/>
                  </a:moveTo>
                  <a:lnTo>
                    <a:pt x="4438083" y="190500"/>
                  </a:lnTo>
                  <a:lnTo>
                    <a:pt x="4436694" y="203200"/>
                  </a:lnTo>
                  <a:lnTo>
                    <a:pt x="4477976" y="203200"/>
                  </a:lnTo>
                  <a:lnTo>
                    <a:pt x="4470661" y="190500"/>
                  </a:lnTo>
                  <a:close/>
                </a:path>
                <a:path w="5494020" h="1790700">
                  <a:moveTo>
                    <a:pt x="2017109" y="177800"/>
                  </a:moveTo>
                  <a:lnTo>
                    <a:pt x="1930259" y="177800"/>
                  </a:lnTo>
                  <a:lnTo>
                    <a:pt x="1931785" y="190500"/>
                  </a:lnTo>
                  <a:lnTo>
                    <a:pt x="2020049" y="190500"/>
                  </a:lnTo>
                  <a:lnTo>
                    <a:pt x="2017109" y="177800"/>
                  </a:lnTo>
                  <a:close/>
                </a:path>
                <a:path w="5494020" h="1790700">
                  <a:moveTo>
                    <a:pt x="2050263" y="165100"/>
                  </a:moveTo>
                  <a:lnTo>
                    <a:pt x="2021772" y="165100"/>
                  </a:lnTo>
                  <a:lnTo>
                    <a:pt x="2020700" y="177800"/>
                  </a:lnTo>
                  <a:lnTo>
                    <a:pt x="2020123" y="177800"/>
                  </a:lnTo>
                  <a:lnTo>
                    <a:pt x="2020996" y="190500"/>
                  </a:lnTo>
                  <a:lnTo>
                    <a:pt x="2047652" y="190500"/>
                  </a:lnTo>
                  <a:lnTo>
                    <a:pt x="2050263" y="165100"/>
                  </a:lnTo>
                  <a:close/>
                </a:path>
                <a:path w="5494020" h="1790700">
                  <a:moveTo>
                    <a:pt x="4287766" y="177800"/>
                  </a:moveTo>
                  <a:lnTo>
                    <a:pt x="4265478" y="177800"/>
                  </a:lnTo>
                  <a:lnTo>
                    <a:pt x="4274954" y="190500"/>
                  </a:lnTo>
                  <a:lnTo>
                    <a:pt x="4281972" y="190500"/>
                  </a:lnTo>
                  <a:lnTo>
                    <a:pt x="4287766" y="177800"/>
                  </a:lnTo>
                  <a:close/>
                </a:path>
                <a:path w="5494020" h="1790700">
                  <a:moveTo>
                    <a:pt x="4261119" y="139700"/>
                  </a:moveTo>
                  <a:lnTo>
                    <a:pt x="4248733" y="139700"/>
                  </a:lnTo>
                  <a:lnTo>
                    <a:pt x="4242581" y="152400"/>
                  </a:lnTo>
                  <a:lnTo>
                    <a:pt x="4214651" y="152400"/>
                  </a:lnTo>
                  <a:lnTo>
                    <a:pt x="4215066" y="165100"/>
                  </a:lnTo>
                  <a:lnTo>
                    <a:pt x="4219590" y="177800"/>
                  </a:lnTo>
                  <a:lnTo>
                    <a:pt x="4287766" y="177800"/>
                  </a:lnTo>
                  <a:lnTo>
                    <a:pt x="4281972" y="190500"/>
                  </a:lnTo>
                  <a:lnTo>
                    <a:pt x="4287923" y="190500"/>
                  </a:lnTo>
                  <a:lnTo>
                    <a:pt x="4288362" y="177800"/>
                  </a:lnTo>
                  <a:lnTo>
                    <a:pt x="4288715" y="165100"/>
                  </a:lnTo>
                  <a:lnTo>
                    <a:pt x="4263418" y="165100"/>
                  </a:lnTo>
                  <a:lnTo>
                    <a:pt x="4262979" y="152400"/>
                  </a:lnTo>
                  <a:lnTo>
                    <a:pt x="4261119" y="139700"/>
                  </a:lnTo>
                  <a:close/>
                </a:path>
                <a:path w="5494020" h="1790700">
                  <a:moveTo>
                    <a:pt x="4398765" y="177800"/>
                  </a:moveTo>
                  <a:lnTo>
                    <a:pt x="4288362" y="177800"/>
                  </a:lnTo>
                  <a:lnTo>
                    <a:pt x="4287923" y="190500"/>
                  </a:lnTo>
                  <a:lnTo>
                    <a:pt x="4402660" y="190500"/>
                  </a:lnTo>
                  <a:lnTo>
                    <a:pt x="4398765" y="177800"/>
                  </a:lnTo>
                  <a:close/>
                </a:path>
                <a:path w="5494020" h="1790700">
                  <a:moveTo>
                    <a:pt x="4420785" y="177800"/>
                  </a:moveTo>
                  <a:lnTo>
                    <a:pt x="4411677" y="177800"/>
                  </a:lnTo>
                  <a:lnTo>
                    <a:pt x="4410867" y="190500"/>
                  </a:lnTo>
                  <a:lnTo>
                    <a:pt x="4425091" y="190500"/>
                  </a:lnTo>
                  <a:lnTo>
                    <a:pt x="4420785" y="177800"/>
                  </a:lnTo>
                  <a:close/>
                </a:path>
                <a:path w="5494020" h="1790700">
                  <a:moveTo>
                    <a:pt x="1976289" y="165100"/>
                  </a:moveTo>
                  <a:lnTo>
                    <a:pt x="1966814" y="165100"/>
                  </a:lnTo>
                  <a:lnTo>
                    <a:pt x="1952932" y="177800"/>
                  </a:lnTo>
                  <a:lnTo>
                    <a:pt x="1976572" y="177800"/>
                  </a:lnTo>
                  <a:lnTo>
                    <a:pt x="1976289" y="165100"/>
                  </a:lnTo>
                  <a:close/>
                </a:path>
                <a:path w="5494020" h="1790700">
                  <a:moveTo>
                    <a:pt x="2015435" y="165100"/>
                  </a:moveTo>
                  <a:lnTo>
                    <a:pt x="1982698" y="165100"/>
                  </a:lnTo>
                  <a:lnTo>
                    <a:pt x="1979594" y="177800"/>
                  </a:lnTo>
                  <a:lnTo>
                    <a:pt x="2017686" y="177800"/>
                  </a:lnTo>
                  <a:lnTo>
                    <a:pt x="2015435" y="165100"/>
                  </a:lnTo>
                  <a:close/>
                </a:path>
                <a:path w="5494020" h="1790700">
                  <a:moveTo>
                    <a:pt x="2030319" y="152400"/>
                  </a:moveTo>
                  <a:lnTo>
                    <a:pt x="2014240" y="152400"/>
                  </a:lnTo>
                  <a:lnTo>
                    <a:pt x="2015435" y="165100"/>
                  </a:lnTo>
                  <a:lnTo>
                    <a:pt x="2017686" y="177800"/>
                  </a:lnTo>
                  <a:lnTo>
                    <a:pt x="2020700" y="177800"/>
                  </a:lnTo>
                  <a:lnTo>
                    <a:pt x="2021772" y="165100"/>
                  </a:lnTo>
                  <a:lnTo>
                    <a:pt x="2032490" y="165100"/>
                  </a:lnTo>
                  <a:lnTo>
                    <a:pt x="2030319" y="152400"/>
                  </a:lnTo>
                  <a:close/>
                </a:path>
                <a:path w="5494020" h="1790700">
                  <a:moveTo>
                    <a:pt x="2088259" y="165100"/>
                  </a:moveTo>
                  <a:lnTo>
                    <a:pt x="2060163" y="165100"/>
                  </a:lnTo>
                  <a:lnTo>
                    <a:pt x="2065660" y="177800"/>
                  </a:lnTo>
                  <a:lnTo>
                    <a:pt x="2084405" y="177800"/>
                  </a:lnTo>
                  <a:lnTo>
                    <a:pt x="2088259" y="165100"/>
                  </a:lnTo>
                  <a:close/>
                </a:path>
                <a:path w="5494020" h="1790700">
                  <a:moveTo>
                    <a:pt x="4206929" y="152400"/>
                  </a:moveTo>
                  <a:lnTo>
                    <a:pt x="4168171" y="152400"/>
                  </a:lnTo>
                  <a:lnTo>
                    <a:pt x="4172512" y="165100"/>
                  </a:lnTo>
                  <a:lnTo>
                    <a:pt x="4189773" y="177800"/>
                  </a:lnTo>
                  <a:lnTo>
                    <a:pt x="4203352" y="177800"/>
                  </a:lnTo>
                  <a:lnTo>
                    <a:pt x="4204083" y="165100"/>
                  </a:lnTo>
                  <a:lnTo>
                    <a:pt x="4205612" y="165100"/>
                  </a:lnTo>
                  <a:lnTo>
                    <a:pt x="4206929" y="152400"/>
                  </a:lnTo>
                  <a:close/>
                </a:path>
                <a:path w="5494020" h="1790700">
                  <a:moveTo>
                    <a:pt x="4297459" y="152400"/>
                  </a:moveTo>
                  <a:lnTo>
                    <a:pt x="4294030" y="152400"/>
                  </a:lnTo>
                  <a:lnTo>
                    <a:pt x="4291329" y="165100"/>
                  </a:lnTo>
                  <a:lnTo>
                    <a:pt x="4289442" y="177800"/>
                  </a:lnTo>
                  <a:lnTo>
                    <a:pt x="4357163" y="177800"/>
                  </a:lnTo>
                  <a:lnTo>
                    <a:pt x="4357620" y="165100"/>
                  </a:lnTo>
                  <a:lnTo>
                    <a:pt x="4298289" y="165100"/>
                  </a:lnTo>
                  <a:lnTo>
                    <a:pt x="4298545" y="155093"/>
                  </a:lnTo>
                  <a:lnTo>
                    <a:pt x="4297459" y="152400"/>
                  </a:lnTo>
                  <a:close/>
                </a:path>
                <a:path w="5494020" h="1790700">
                  <a:moveTo>
                    <a:pt x="2001760" y="152400"/>
                  </a:moveTo>
                  <a:lnTo>
                    <a:pt x="1993308" y="152400"/>
                  </a:lnTo>
                  <a:lnTo>
                    <a:pt x="1987861" y="165100"/>
                  </a:lnTo>
                  <a:lnTo>
                    <a:pt x="2010446" y="165100"/>
                  </a:lnTo>
                  <a:lnTo>
                    <a:pt x="2001760" y="152400"/>
                  </a:lnTo>
                  <a:close/>
                </a:path>
                <a:path w="5494020" h="1790700">
                  <a:moveTo>
                    <a:pt x="2089449" y="152400"/>
                  </a:moveTo>
                  <a:lnTo>
                    <a:pt x="2039371" y="152400"/>
                  </a:lnTo>
                  <a:lnTo>
                    <a:pt x="2032490" y="165100"/>
                  </a:lnTo>
                  <a:lnTo>
                    <a:pt x="2088814" y="165100"/>
                  </a:lnTo>
                  <a:lnTo>
                    <a:pt x="2089449" y="152400"/>
                  </a:lnTo>
                  <a:close/>
                </a:path>
                <a:path w="5494020" h="1790700">
                  <a:moveTo>
                    <a:pt x="2120158" y="152400"/>
                  </a:moveTo>
                  <a:lnTo>
                    <a:pt x="2089449" y="152400"/>
                  </a:lnTo>
                  <a:lnTo>
                    <a:pt x="2091927" y="165100"/>
                  </a:lnTo>
                  <a:lnTo>
                    <a:pt x="2113197" y="165100"/>
                  </a:lnTo>
                  <a:lnTo>
                    <a:pt x="2120158" y="152400"/>
                  </a:lnTo>
                  <a:close/>
                </a:path>
                <a:path w="5494020" h="1790700">
                  <a:moveTo>
                    <a:pt x="2152985" y="152400"/>
                  </a:moveTo>
                  <a:lnTo>
                    <a:pt x="2123861" y="152400"/>
                  </a:lnTo>
                  <a:lnTo>
                    <a:pt x="2123191" y="165100"/>
                  </a:lnTo>
                  <a:lnTo>
                    <a:pt x="2148165" y="165100"/>
                  </a:lnTo>
                  <a:lnTo>
                    <a:pt x="2152985" y="152400"/>
                  </a:lnTo>
                  <a:close/>
                </a:path>
                <a:path w="5494020" h="1790700">
                  <a:moveTo>
                    <a:pt x="4168171" y="152400"/>
                  </a:moveTo>
                  <a:lnTo>
                    <a:pt x="4135013" y="152400"/>
                  </a:lnTo>
                  <a:lnTo>
                    <a:pt x="4138654" y="165100"/>
                  </a:lnTo>
                  <a:lnTo>
                    <a:pt x="4161302" y="165100"/>
                  </a:lnTo>
                  <a:lnTo>
                    <a:pt x="4168171" y="152400"/>
                  </a:lnTo>
                  <a:close/>
                </a:path>
                <a:path w="5494020" h="1790700">
                  <a:moveTo>
                    <a:pt x="4294030" y="152400"/>
                  </a:moveTo>
                  <a:lnTo>
                    <a:pt x="4277347" y="152400"/>
                  </a:lnTo>
                  <a:lnTo>
                    <a:pt x="4272107" y="165100"/>
                  </a:lnTo>
                  <a:lnTo>
                    <a:pt x="4291329" y="165100"/>
                  </a:lnTo>
                  <a:lnTo>
                    <a:pt x="4294030" y="152400"/>
                  </a:lnTo>
                  <a:close/>
                </a:path>
                <a:path w="5494020" h="1790700">
                  <a:moveTo>
                    <a:pt x="4298545" y="155093"/>
                  </a:moveTo>
                  <a:lnTo>
                    <a:pt x="4298289" y="165100"/>
                  </a:lnTo>
                  <a:lnTo>
                    <a:pt x="4302581" y="165100"/>
                  </a:lnTo>
                  <a:lnTo>
                    <a:pt x="4298545" y="155093"/>
                  </a:lnTo>
                  <a:close/>
                </a:path>
                <a:path w="5494020" h="1790700">
                  <a:moveTo>
                    <a:pt x="4298614" y="152400"/>
                  </a:moveTo>
                  <a:lnTo>
                    <a:pt x="4297459" y="152400"/>
                  </a:lnTo>
                  <a:lnTo>
                    <a:pt x="4298545" y="155093"/>
                  </a:lnTo>
                  <a:lnTo>
                    <a:pt x="4298614" y="152400"/>
                  </a:lnTo>
                  <a:close/>
                </a:path>
                <a:path w="5494020" h="1790700">
                  <a:moveTo>
                    <a:pt x="2061671" y="139700"/>
                  </a:moveTo>
                  <a:lnTo>
                    <a:pt x="2041271" y="139700"/>
                  </a:lnTo>
                  <a:lnTo>
                    <a:pt x="2033869" y="152400"/>
                  </a:lnTo>
                  <a:lnTo>
                    <a:pt x="2065182" y="152400"/>
                  </a:lnTo>
                  <a:lnTo>
                    <a:pt x="2061671" y="139700"/>
                  </a:lnTo>
                  <a:close/>
                </a:path>
                <a:path w="5494020" h="1790700">
                  <a:moveTo>
                    <a:pt x="2158290" y="139700"/>
                  </a:moveTo>
                  <a:lnTo>
                    <a:pt x="2070732" y="139700"/>
                  </a:lnTo>
                  <a:lnTo>
                    <a:pt x="2065182" y="152400"/>
                  </a:lnTo>
                  <a:lnTo>
                    <a:pt x="2157669" y="152400"/>
                  </a:lnTo>
                  <a:lnTo>
                    <a:pt x="2158290" y="139700"/>
                  </a:lnTo>
                  <a:close/>
                </a:path>
                <a:path w="5494020" h="1790700">
                  <a:moveTo>
                    <a:pt x="2181218" y="139700"/>
                  </a:moveTo>
                  <a:lnTo>
                    <a:pt x="2166336" y="139700"/>
                  </a:lnTo>
                  <a:lnTo>
                    <a:pt x="2160512" y="152400"/>
                  </a:lnTo>
                  <a:lnTo>
                    <a:pt x="2179715" y="152400"/>
                  </a:lnTo>
                  <a:lnTo>
                    <a:pt x="2181218" y="139700"/>
                  </a:lnTo>
                  <a:close/>
                </a:path>
                <a:path w="5494020" h="1790700">
                  <a:moveTo>
                    <a:pt x="4065714" y="139700"/>
                  </a:moveTo>
                  <a:lnTo>
                    <a:pt x="4048371" y="139700"/>
                  </a:lnTo>
                  <a:lnTo>
                    <a:pt x="4058988" y="152400"/>
                  </a:lnTo>
                  <a:lnTo>
                    <a:pt x="4062342" y="152400"/>
                  </a:lnTo>
                  <a:lnTo>
                    <a:pt x="4065714" y="139700"/>
                  </a:lnTo>
                  <a:close/>
                </a:path>
                <a:path w="5494020" h="1790700">
                  <a:moveTo>
                    <a:pt x="4104072" y="139700"/>
                  </a:moveTo>
                  <a:lnTo>
                    <a:pt x="4086656" y="139700"/>
                  </a:lnTo>
                  <a:lnTo>
                    <a:pt x="4088089" y="152400"/>
                  </a:lnTo>
                  <a:lnTo>
                    <a:pt x="4092765" y="152400"/>
                  </a:lnTo>
                  <a:lnTo>
                    <a:pt x="4104072" y="139700"/>
                  </a:lnTo>
                  <a:close/>
                </a:path>
                <a:path w="5494020" h="1790700">
                  <a:moveTo>
                    <a:pt x="4167741" y="139700"/>
                  </a:moveTo>
                  <a:lnTo>
                    <a:pt x="4122108" y="139700"/>
                  </a:lnTo>
                  <a:lnTo>
                    <a:pt x="4122423" y="152400"/>
                  </a:lnTo>
                  <a:lnTo>
                    <a:pt x="4170558" y="152400"/>
                  </a:lnTo>
                  <a:lnTo>
                    <a:pt x="4167741" y="139700"/>
                  </a:lnTo>
                  <a:close/>
                </a:path>
                <a:path w="5494020" h="1790700">
                  <a:moveTo>
                    <a:pt x="4197406" y="127000"/>
                  </a:moveTo>
                  <a:lnTo>
                    <a:pt x="4192408" y="127000"/>
                  </a:lnTo>
                  <a:lnTo>
                    <a:pt x="4189551" y="139700"/>
                  </a:lnTo>
                  <a:lnTo>
                    <a:pt x="4181080" y="152400"/>
                  </a:lnTo>
                  <a:lnTo>
                    <a:pt x="4233665" y="152400"/>
                  </a:lnTo>
                  <a:lnTo>
                    <a:pt x="4227322" y="139700"/>
                  </a:lnTo>
                  <a:lnTo>
                    <a:pt x="4202016" y="139700"/>
                  </a:lnTo>
                  <a:lnTo>
                    <a:pt x="4197406" y="127000"/>
                  </a:lnTo>
                  <a:close/>
                </a:path>
                <a:path w="5494020" h="1790700">
                  <a:moveTo>
                    <a:pt x="2118419" y="127000"/>
                  </a:moveTo>
                  <a:lnTo>
                    <a:pt x="2106008" y="127000"/>
                  </a:lnTo>
                  <a:lnTo>
                    <a:pt x="2099532" y="139700"/>
                  </a:lnTo>
                  <a:lnTo>
                    <a:pt x="2116933" y="139700"/>
                  </a:lnTo>
                  <a:lnTo>
                    <a:pt x="2118419" y="127000"/>
                  </a:lnTo>
                  <a:close/>
                </a:path>
                <a:path w="5494020" h="1790700">
                  <a:moveTo>
                    <a:pt x="2189374" y="127000"/>
                  </a:moveTo>
                  <a:lnTo>
                    <a:pt x="2131513" y="127000"/>
                  </a:lnTo>
                  <a:lnTo>
                    <a:pt x="2116933" y="139700"/>
                  </a:lnTo>
                  <a:lnTo>
                    <a:pt x="2187157" y="139700"/>
                  </a:lnTo>
                  <a:lnTo>
                    <a:pt x="2189374" y="127000"/>
                  </a:lnTo>
                  <a:close/>
                </a:path>
                <a:path w="5494020" h="1790700">
                  <a:moveTo>
                    <a:pt x="2220668" y="127000"/>
                  </a:moveTo>
                  <a:lnTo>
                    <a:pt x="2199388" y="127000"/>
                  </a:lnTo>
                  <a:lnTo>
                    <a:pt x="2203206" y="139700"/>
                  </a:lnTo>
                  <a:lnTo>
                    <a:pt x="2222039" y="139700"/>
                  </a:lnTo>
                  <a:lnTo>
                    <a:pt x="2220668" y="127000"/>
                  </a:lnTo>
                  <a:close/>
                </a:path>
                <a:path w="5494020" h="1790700">
                  <a:moveTo>
                    <a:pt x="2197211" y="101600"/>
                  </a:moveTo>
                  <a:lnTo>
                    <a:pt x="2186546" y="101600"/>
                  </a:lnTo>
                  <a:lnTo>
                    <a:pt x="2172304" y="114300"/>
                  </a:lnTo>
                  <a:lnTo>
                    <a:pt x="2167596" y="127000"/>
                  </a:lnTo>
                  <a:lnTo>
                    <a:pt x="2228806" y="127000"/>
                  </a:lnTo>
                  <a:lnTo>
                    <a:pt x="2228657" y="139700"/>
                  </a:lnTo>
                  <a:lnTo>
                    <a:pt x="2243700" y="139700"/>
                  </a:lnTo>
                  <a:lnTo>
                    <a:pt x="2247622" y="127502"/>
                  </a:lnTo>
                  <a:lnTo>
                    <a:pt x="2247294" y="127000"/>
                  </a:lnTo>
                  <a:lnTo>
                    <a:pt x="2242154" y="114300"/>
                  </a:lnTo>
                  <a:lnTo>
                    <a:pt x="2203229" y="114300"/>
                  </a:lnTo>
                  <a:lnTo>
                    <a:pt x="2197211" y="101600"/>
                  </a:lnTo>
                  <a:close/>
                </a:path>
                <a:path w="5494020" h="1790700">
                  <a:moveTo>
                    <a:pt x="2301447" y="101600"/>
                  </a:moveTo>
                  <a:lnTo>
                    <a:pt x="2239790" y="101600"/>
                  </a:lnTo>
                  <a:lnTo>
                    <a:pt x="2245395" y="114300"/>
                  </a:lnTo>
                  <a:lnTo>
                    <a:pt x="2247784" y="127000"/>
                  </a:lnTo>
                  <a:lnTo>
                    <a:pt x="2247728" y="127665"/>
                  </a:lnTo>
                  <a:lnTo>
                    <a:pt x="2255579" y="139700"/>
                  </a:lnTo>
                  <a:lnTo>
                    <a:pt x="2262206" y="127000"/>
                  </a:lnTo>
                  <a:lnTo>
                    <a:pt x="2257680" y="127000"/>
                  </a:lnTo>
                  <a:lnTo>
                    <a:pt x="2257644" y="114300"/>
                  </a:lnTo>
                  <a:lnTo>
                    <a:pt x="2303159" y="114300"/>
                  </a:lnTo>
                  <a:lnTo>
                    <a:pt x="2301447" y="101600"/>
                  </a:lnTo>
                  <a:close/>
                </a:path>
                <a:path w="5494020" h="1790700">
                  <a:moveTo>
                    <a:pt x="4007909" y="88900"/>
                  </a:moveTo>
                  <a:lnTo>
                    <a:pt x="3976837" y="88900"/>
                  </a:lnTo>
                  <a:lnTo>
                    <a:pt x="3965015" y="101600"/>
                  </a:lnTo>
                  <a:lnTo>
                    <a:pt x="3912528" y="101600"/>
                  </a:lnTo>
                  <a:lnTo>
                    <a:pt x="3902349" y="114300"/>
                  </a:lnTo>
                  <a:lnTo>
                    <a:pt x="3977896" y="114300"/>
                  </a:lnTo>
                  <a:lnTo>
                    <a:pt x="3982259" y="127000"/>
                  </a:lnTo>
                  <a:lnTo>
                    <a:pt x="3987457" y="127000"/>
                  </a:lnTo>
                  <a:lnTo>
                    <a:pt x="4001284" y="139700"/>
                  </a:lnTo>
                  <a:lnTo>
                    <a:pt x="4008390" y="127665"/>
                  </a:lnTo>
                  <a:lnTo>
                    <a:pt x="4007995" y="127000"/>
                  </a:lnTo>
                  <a:lnTo>
                    <a:pt x="4009552" y="114288"/>
                  </a:lnTo>
                  <a:lnTo>
                    <a:pt x="4011051" y="108908"/>
                  </a:lnTo>
                  <a:lnTo>
                    <a:pt x="4010596" y="101600"/>
                  </a:lnTo>
                  <a:lnTo>
                    <a:pt x="4007909" y="88900"/>
                  </a:lnTo>
                  <a:close/>
                </a:path>
                <a:path w="5494020" h="1790700">
                  <a:moveTo>
                    <a:pt x="4034090" y="88900"/>
                  </a:moveTo>
                  <a:lnTo>
                    <a:pt x="4025448" y="88900"/>
                  </a:lnTo>
                  <a:lnTo>
                    <a:pt x="4016961" y="101600"/>
                  </a:lnTo>
                  <a:lnTo>
                    <a:pt x="4013089" y="101600"/>
                  </a:lnTo>
                  <a:lnTo>
                    <a:pt x="4011051" y="108908"/>
                  </a:lnTo>
                  <a:lnTo>
                    <a:pt x="4011387" y="114300"/>
                  </a:lnTo>
                  <a:lnTo>
                    <a:pt x="4008782" y="127000"/>
                  </a:lnTo>
                  <a:lnTo>
                    <a:pt x="4008390" y="127665"/>
                  </a:lnTo>
                  <a:lnTo>
                    <a:pt x="4015520" y="139700"/>
                  </a:lnTo>
                  <a:lnTo>
                    <a:pt x="4025663" y="139700"/>
                  </a:lnTo>
                  <a:lnTo>
                    <a:pt x="4023005" y="127000"/>
                  </a:lnTo>
                  <a:lnTo>
                    <a:pt x="4077020" y="127000"/>
                  </a:lnTo>
                  <a:lnTo>
                    <a:pt x="4070279" y="114300"/>
                  </a:lnTo>
                  <a:lnTo>
                    <a:pt x="4043457" y="114300"/>
                  </a:lnTo>
                  <a:lnTo>
                    <a:pt x="4048243" y="101600"/>
                  </a:lnTo>
                  <a:lnTo>
                    <a:pt x="4034090" y="88900"/>
                  </a:lnTo>
                  <a:close/>
                </a:path>
                <a:path w="5494020" h="1790700">
                  <a:moveTo>
                    <a:pt x="4078762" y="127000"/>
                  </a:moveTo>
                  <a:lnTo>
                    <a:pt x="4033104" y="127000"/>
                  </a:lnTo>
                  <a:lnTo>
                    <a:pt x="4043296" y="139700"/>
                  </a:lnTo>
                  <a:lnTo>
                    <a:pt x="4078568" y="139700"/>
                  </a:lnTo>
                  <a:lnTo>
                    <a:pt x="4078762" y="127000"/>
                  </a:lnTo>
                  <a:close/>
                </a:path>
                <a:path w="5494020" h="1790700">
                  <a:moveTo>
                    <a:pt x="4171099" y="127000"/>
                  </a:moveTo>
                  <a:lnTo>
                    <a:pt x="4078762" y="127000"/>
                  </a:lnTo>
                  <a:lnTo>
                    <a:pt x="4082650" y="139700"/>
                  </a:lnTo>
                  <a:lnTo>
                    <a:pt x="4170629" y="139700"/>
                  </a:lnTo>
                  <a:lnTo>
                    <a:pt x="4171099" y="127000"/>
                  </a:lnTo>
                  <a:close/>
                </a:path>
                <a:path w="5494020" h="1790700">
                  <a:moveTo>
                    <a:pt x="4011051" y="108908"/>
                  </a:moveTo>
                  <a:lnTo>
                    <a:pt x="4009548" y="114300"/>
                  </a:lnTo>
                  <a:lnTo>
                    <a:pt x="4007995" y="127000"/>
                  </a:lnTo>
                  <a:lnTo>
                    <a:pt x="4008390" y="127665"/>
                  </a:lnTo>
                  <a:lnTo>
                    <a:pt x="4008782" y="127000"/>
                  </a:lnTo>
                  <a:lnTo>
                    <a:pt x="4011386" y="114288"/>
                  </a:lnTo>
                  <a:lnTo>
                    <a:pt x="4011051" y="108908"/>
                  </a:lnTo>
                  <a:close/>
                </a:path>
                <a:path w="5494020" h="1790700">
                  <a:moveTo>
                    <a:pt x="2239790" y="101600"/>
                  </a:moveTo>
                  <a:lnTo>
                    <a:pt x="2239535" y="101600"/>
                  </a:lnTo>
                  <a:lnTo>
                    <a:pt x="2242154" y="114300"/>
                  </a:lnTo>
                  <a:lnTo>
                    <a:pt x="2247294" y="127000"/>
                  </a:lnTo>
                  <a:lnTo>
                    <a:pt x="2247622" y="127502"/>
                  </a:lnTo>
                  <a:lnTo>
                    <a:pt x="2247784" y="127000"/>
                  </a:lnTo>
                  <a:lnTo>
                    <a:pt x="2245389" y="114288"/>
                  </a:lnTo>
                  <a:lnTo>
                    <a:pt x="2239790" y="101600"/>
                  </a:lnTo>
                  <a:close/>
                </a:path>
                <a:path w="5494020" h="1790700">
                  <a:moveTo>
                    <a:pt x="2162239" y="114300"/>
                  </a:moveTo>
                  <a:lnTo>
                    <a:pt x="2142874" y="114300"/>
                  </a:lnTo>
                  <a:lnTo>
                    <a:pt x="2133415" y="127000"/>
                  </a:lnTo>
                  <a:lnTo>
                    <a:pt x="2155676" y="127000"/>
                  </a:lnTo>
                  <a:lnTo>
                    <a:pt x="2162239" y="114300"/>
                  </a:lnTo>
                  <a:close/>
                </a:path>
                <a:path w="5494020" h="1790700">
                  <a:moveTo>
                    <a:pt x="2297913" y="114300"/>
                  </a:moveTo>
                  <a:lnTo>
                    <a:pt x="2262827" y="114300"/>
                  </a:lnTo>
                  <a:lnTo>
                    <a:pt x="2275843" y="127000"/>
                  </a:lnTo>
                  <a:lnTo>
                    <a:pt x="2296146" y="127000"/>
                  </a:lnTo>
                  <a:lnTo>
                    <a:pt x="2297913" y="114300"/>
                  </a:lnTo>
                  <a:close/>
                </a:path>
                <a:path w="5494020" h="1790700">
                  <a:moveTo>
                    <a:pt x="3977896" y="114300"/>
                  </a:moveTo>
                  <a:lnTo>
                    <a:pt x="3960490" y="114300"/>
                  </a:lnTo>
                  <a:lnTo>
                    <a:pt x="3960691" y="127000"/>
                  </a:lnTo>
                  <a:lnTo>
                    <a:pt x="3976820" y="127000"/>
                  </a:lnTo>
                  <a:lnTo>
                    <a:pt x="3977896" y="114300"/>
                  </a:lnTo>
                  <a:close/>
                </a:path>
                <a:path w="5494020" h="1790700">
                  <a:moveTo>
                    <a:pt x="4115289" y="114300"/>
                  </a:moveTo>
                  <a:lnTo>
                    <a:pt x="4087170" y="114300"/>
                  </a:lnTo>
                  <a:lnTo>
                    <a:pt x="4083343" y="127000"/>
                  </a:lnTo>
                  <a:lnTo>
                    <a:pt x="4115826" y="127000"/>
                  </a:lnTo>
                  <a:lnTo>
                    <a:pt x="4115289" y="114300"/>
                  </a:lnTo>
                  <a:close/>
                </a:path>
                <a:path w="5494020" h="1790700">
                  <a:moveTo>
                    <a:pt x="4152410" y="114300"/>
                  </a:moveTo>
                  <a:lnTo>
                    <a:pt x="4134864" y="114300"/>
                  </a:lnTo>
                  <a:lnTo>
                    <a:pt x="4134753" y="127000"/>
                  </a:lnTo>
                  <a:lnTo>
                    <a:pt x="4160863" y="127000"/>
                  </a:lnTo>
                  <a:lnTo>
                    <a:pt x="4152410" y="114300"/>
                  </a:lnTo>
                  <a:close/>
                </a:path>
                <a:path w="5494020" h="1790700">
                  <a:moveTo>
                    <a:pt x="2239535" y="101600"/>
                  </a:moveTo>
                  <a:lnTo>
                    <a:pt x="2210695" y="101600"/>
                  </a:lnTo>
                  <a:lnTo>
                    <a:pt x="2203241" y="114300"/>
                  </a:lnTo>
                  <a:lnTo>
                    <a:pt x="2242154" y="114300"/>
                  </a:lnTo>
                  <a:lnTo>
                    <a:pt x="2239535" y="101600"/>
                  </a:lnTo>
                  <a:close/>
                </a:path>
                <a:path w="5494020" h="1790700">
                  <a:moveTo>
                    <a:pt x="2331115" y="101600"/>
                  </a:moveTo>
                  <a:lnTo>
                    <a:pt x="2301447" y="101600"/>
                  </a:lnTo>
                  <a:lnTo>
                    <a:pt x="2306116" y="114300"/>
                  </a:lnTo>
                  <a:lnTo>
                    <a:pt x="2324784" y="114288"/>
                  </a:lnTo>
                  <a:lnTo>
                    <a:pt x="2331115" y="101600"/>
                  </a:lnTo>
                  <a:close/>
                </a:path>
                <a:path w="5494020" h="1790700">
                  <a:moveTo>
                    <a:pt x="2377130" y="101600"/>
                  </a:moveTo>
                  <a:lnTo>
                    <a:pt x="2351891" y="101600"/>
                  </a:lnTo>
                  <a:lnTo>
                    <a:pt x="2352517" y="114300"/>
                  </a:lnTo>
                  <a:lnTo>
                    <a:pt x="2374966" y="114288"/>
                  </a:lnTo>
                  <a:lnTo>
                    <a:pt x="2377130" y="101600"/>
                  </a:lnTo>
                  <a:close/>
                </a:path>
                <a:path w="5494020" h="1790700">
                  <a:moveTo>
                    <a:pt x="3903845" y="101600"/>
                  </a:moveTo>
                  <a:lnTo>
                    <a:pt x="3855488" y="101600"/>
                  </a:lnTo>
                  <a:lnTo>
                    <a:pt x="3866086" y="114300"/>
                  </a:lnTo>
                  <a:lnTo>
                    <a:pt x="3897391" y="114288"/>
                  </a:lnTo>
                  <a:lnTo>
                    <a:pt x="3903845" y="101600"/>
                  </a:lnTo>
                  <a:close/>
                </a:path>
                <a:path w="5494020" h="1790700">
                  <a:moveTo>
                    <a:pt x="4081335" y="101600"/>
                  </a:moveTo>
                  <a:lnTo>
                    <a:pt x="4058542" y="101600"/>
                  </a:lnTo>
                  <a:lnTo>
                    <a:pt x="4054994" y="114300"/>
                  </a:lnTo>
                  <a:lnTo>
                    <a:pt x="4078758" y="114288"/>
                  </a:lnTo>
                  <a:lnTo>
                    <a:pt x="4081335" y="101600"/>
                  </a:lnTo>
                  <a:close/>
                </a:path>
                <a:path w="5494020" h="1790700">
                  <a:moveTo>
                    <a:pt x="4101153" y="101600"/>
                  </a:moveTo>
                  <a:lnTo>
                    <a:pt x="4100482" y="114300"/>
                  </a:lnTo>
                  <a:lnTo>
                    <a:pt x="4108691" y="114300"/>
                  </a:lnTo>
                  <a:lnTo>
                    <a:pt x="4101153" y="101600"/>
                  </a:lnTo>
                  <a:close/>
                </a:path>
                <a:path w="5494020" h="1790700">
                  <a:moveTo>
                    <a:pt x="2228283" y="88900"/>
                  </a:moveTo>
                  <a:lnTo>
                    <a:pt x="2221559" y="101600"/>
                  </a:lnTo>
                  <a:lnTo>
                    <a:pt x="2234227" y="101600"/>
                  </a:lnTo>
                  <a:lnTo>
                    <a:pt x="2228283" y="88900"/>
                  </a:lnTo>
                  <a:close/>
                </a:path>
                <a:path w="5494020" h="1790700">
                  <a:moveTo>
                    <a:pt x="2265743" y="88900"/>
                  </a:moveTo>
                  <a:lnTo>
                    <a:pt x="2246929" y="88900"/>
                  </a:lnTo>
                  <a:lnTo>
                    <a:pt x="2242284" y="101600"/>
                  </a:lnTo>
                  <a:lnTo>
                    <a:pt x="2267961" y="101600"/>
                  </a:lnTo>
                  <a:lnTo>
                    <a:pt x="2265743" y="88900"/>
                  </a:lnTo>
                  <a:close/>
                </a:path>
                <a:path w="5494020" h="1790700">
                  <a:moveTo>
                    <a:pt x="2294349" y="76200"/>
                  </a:moveTo>
                  <a:lnTo>
                    <a:pt x="2274045" y="76200"/>
                  </a:lnTo>
                  <a:lnTo>
                    <a:pt x="2276386" y="101600"/>
                  </a:lnTo>
                  <a:lnTo>
                    <a:pt x="2296022" y="101600"/>
                  </a:lnTo>
                  <a:lnTo>
                    <a:pt x="2288381" y="88900"/>
                  </a:lnTo>
                  <a:lnTo>
                    <a:pt x="2292656" y="88900"/>
                  </a:lnTo>
                  <a:lnTo>
                    <a:pt x="2294349" y="76200"/>
                  </a:lnTo>
                  <a:close/>
                </a:path>
                <a:path w="5494020" h="1790700">
                  <a:moveTo>
                    <a:pt x="2405988" y="88900"/>
                  </a:moveTo>
                  <a:lnTo>
                    <a:pt x="2301033" y="88900"/>
                  </a:lnTo>
                  <a:lnTo>
                    <a:pt x="2296022" y="101600"/>
                  </a:lnTo>
                  <a:lnTo>
                    <a:pt x="2408763" y="101600"/>
                  </a:lnTo>
                  <a:lnTo>
                    <a:pt x="2405988" y="88900"/>
                  </a:lnTo>
                  <a:close/>
                </a:path>
                <a:path w="5494020" h="1790700">
                  <a:moveTo>
                    <a:pt x="2437691" y="88900"/>
                  </a:moveTo>
                  <a:lnTo>
                    <a:pt x="2420739" y="88900"/>
                  </a:lnTo>
                  <a:lnTo>
                    <a:pt x="2426190" y="101600"/>
                  </a:lnTo>
                  <a:lnTo>
                    <a:pt x="2433003" y="101600"/>
                  </a:lnTo>
                  <a:lnTo>
                    <a:pt x="2437691" y="88900"/>
                  </a:lnTo>
                  <a:close/>
                </a:path>
                <a:path w="5494020" h="1790700">
                  <a:moveTo>
                    <a:pt x="3920438" y="76200"/>
                  </a:moveTo>
                  <a:lnTo>
                    <a:pt x="3772235" y="76200"/>
                  </a:lnTo>
                  <a:lnTo>
                    <a:pt x="3784335" y="88900"/>
                  </a:lnTo>
                  <a:lnTo>
                    <a:pt x="3784656" y="101600"/>
                  </a:lnTo>
                  <a:lnTo>
                    <a:pt x="3806994" y="101600"/>
                  </a:lnTo>
                  <a:lnTo>
                    <a:pt x="3816948" y="88900"/>
                  </a:lnTo>
                  <a:lnTo>
                    <a:pt x="3923484" y="88900"/>
                  </a:lnTo>
                  <a:lnTo>
                    <a:pt x="3920438" y="76200"/>
                  </a:lnTo>
                  <a:close/>
                </a:path>
                <a:path w="5494020" h="1790700">
                  <a:moveTo>
                    <a:pt x="3968090" y="88900"/>
                  </a:moveTo>
                  <a:lnTo>
                    <a:pt x="3820716" y="88900"/>
                  </a:lnTo>
                  <a:lnTo>
                    <a:pt x="3818885" y="101600"/>
                  </a:lnTo>
                  <a:lnTo>
                    <a:pt x="3965015" y="101600"/>
                  </a:lnTo>
                  <a:lnTo>
                    <a:pt x="3968090" y="88900"/>
                  </a:lnTo>
                  <a:close/>
                </a:path>
                <a:path w="5494020" h="1790700">
                  <a:moveTo>
                    <a:pt x="2324255" y="76200"/>
                  </a:moveTo>
                  <a:lnTo>
                    <a:pt x="2307964" y="76200"/>
                  </a:lnTo>
                  <a:lnTo>
                    <a:pt x="2308842" y="88900"/>
                  </a:lnTo>
                  <a:lnTo>
                    <a:pt x="2325762" y="88900"/>
                  </a:lnTo>
                  <a:lnTo>
                    <a:pt x="2324255" y="76200"/>
                  </a:lnTo>
                  <a:close/>
                </a:path>
                <a:path w="5494020" h="1790700">
                  <a:moveTo>
                    <a:pt x="2370363" y="76200"/>
                  </a:moveTo>
                  <a:lnTo>
                    <a:pt x="2336878" y="76200"/>
                  </a:lnTo>
                  <a:lnTo>
                    <a:pt x="2325762" y="88900"/>
                  </a:lnTo>
                  <a:lnTo>
                    <a:pt x="2372104" y="88900"/>
                  </a:lnTo>
                  <a:lnTo>
                    <a:pt x="2370363" y="76200"/>
                  </a:lnTo>
                  <a:close/>
                </a:path>
                <a:path w="5494020" h="1790700">
                  <a:moveTo>
                    <a:pt x="2450308" y="63500"/>
                  </a:moveTo>
                  <a:lnTo>
                    <a:pt x="2386976" y="63500"/>
                  </a:lnTo>
                  <a:lnTo>
                    <a:pt x="2386629" y="76200"/>
                  </a:lnTo>
                  <a:lnTo>
                    <a:pt x="2383310" y="88900"/>
                  </a:lnTo>
                  <a:lnTo>
                    <a:pt x="2406462" y="88900"/>
                  </a:lnTo>
                  <a:lnTo>
                    <a:pt x="2411836" y="76200"/>
                  </a:lnTo>
                  <a:lnTo>
                    <a:pt x="2453525" y="76200"/>
                  </a:lnTo>
                  <a:lnTo>
                    <a:pt x="2450308" y="63500"/>
                  </a:lnTo>
                  <a:close/>
                </a:path>
                <a:path w="5494020" h="1790700">
                  <a:moveTo>
                    <a:pt x="2474750" y="76200"/>
                  </a:moveTo>
                  <a:lnTo>
                    <a:pt x="2411836" y="76200"/>
                  </a:lnTo>
                  <a:lnTo>
                    <a:pt x="2414177" y="88900"/>
                  </a:lnTo>
                  <a:lnTo>
                    <a:pt x="2473932" y="88900"/>
                  </a:lnTo>
                  <a:lnTo>
                    <a:pt x="2474750" y="76200"/>
                  </a:lnTo>
                  <a:close/>
                </a:path>
                <a:path w="5494020" h="1790700">
                  <a:moveTo>
                    <a:pt x="2472332" y="65043"/>
                  </a:moveTo>
                  <a:lnTo>
                    <a:pt x="2473374" y="76200"/>
                  </a:lnTo>
                  <a:lnTo>
                    <a:pt x="2474750" y="76200"/>
                  </a:lnTo>
                  <a:lnTo>
                    <a:pt x="2473932" y="88900"/>
                  </a:lnTo>
                  <a:lnTo>
                    <a:pt x="2478495" y="88900"/>
                  </a:lnTo>
                  <a:lnTo>
                    <a:pt x="2475707" y="76200"/>
                  </a:lnTo>
                  <a:lnTo>
                    <a:pt x="2472332" y="65043"/>
                  </a:lnTo>
                  <a:close/>
                </a:path>
                <a:path w="5494020" h="1790700">
                  <a:moveTo>
                    <a:pt x="2480151" y="50800"/>
                  </a:moveTo>
                  <a:lnTo>
                    <a:pt x="2471989" y="50800"/>
                  </a:lnTo>
                  <a:lnTo>
                    <a:pt x="2472188" y="63500"/>
                  </a:lnTo>
                  <a:lnTo>
                    <a:pt x="2472332" y="65043"/>
                  </a:lnTo>
                  <a:lnTo>
                    <a:pt x="2475707" y="76200"/>
                  </a:lnTo>
                  <a:lnTo>
                    <a:pt x="2478495" y="88900"/>
                  </a:lnTo>
                  <a:lnTo>
                    <a:pt x="2502105" y="88900"/>
                  </a:lnTo>
                  <a:lnTo>
                    <a:pt x="2507074" y="76200"/>
                  </a:lnTo>
                  <a:lnTo>
                    <a:pt x="2517601" y="63500"/>
                  </a:lnTo>
                  <a:lnTo>
                    <a:pt x="2474838" y="63500"/>
                  </a:lnTo>
                  <a:lnTo>
                    <a:pt x="2480151" y="50800"/>
                  </a:lnTo>
                  <a:close/>
                </a:path>
                <a:path w="5494020" h="1790700">
                  <a:moveTo>
                    <a:pt x="2546939" y="63500"/>
                  </a:moveTo>
                  <a:lnTo>
                    <a:pt x="2517601" y="63500"/>
                  </a:lnTo>
                  <a:lnTo>
                    <a:pt x="2521453" y="88900"/>
                  </a:lnTo>
                  <a:lnTo>
                    <a:pt x="2528312" y="88900"/>
                  </a:lnTo>
                  <a:lnTo>
                    <a:pt x="2541204" y="76200"/>
                  </a:lnTo>
                  <a:lnTo>
                    <a:pt x="2546939" y="63500"/>
                  </a:lnTo>
                  <a:close/>
                </a:path>
                <a:path w="5494020" h="1790700">
                  <a:moveTo>
                    <a:pt x="3680837" y="76200"/>
                  </a:moveTo>
                  <a:lnTo>
                    <a:pt x="3669072" y="76200"/>
                  </a:lnTo>
                  <a:lnTo>
                    <a:pt x="3680770" y="88900"/>
                  </a:lnTo>
                  <a:lnTo>
                    <a:pt x="3680837" y="76200"/>
                  </a:lnTo>
                  <a:close/>
                </a:path>
                <a:path w="5494020" h="1790700">
                  <a:moveTo>
                    <a:pt x="3701627" y="76200"/>
                  </a:moveTo>
                  <a:lnTo>
                    <a:pt x="3690899" y="76200"/>
                  </a:lnTo>
                  <a:lnTo>
                    <a:pt x="3692269" y="88900"/>
                  </a:lnTo>
                  <a:lnTo>
                    <a:pt x="3707178" y="88900"/>
                  </a:lnTo>
                  <a:lnTo>
                    <a:pt x="3701627" y="76200"/>
                  </a:lnTo>
                  <a:close/>
                </a:path>
                <a:path w="5494020" h="1790700">
                  <a:moveTo>
                    <a:pt x="3732154" y="76200"/>
                  </a:moveTo>
                  <a:lnTo>
                    <a:pt x="3709663" y="76200"/>
                  </a:lnTo>
                  <a:lnTo>
                    <a:pt x="3711247" y="88900"/>
                  </a:lnTo>
                  <a:lnTo>
                    <a:pt x="3729950" y="88900"/>
                  </a:lnTo>
                  <a:lnTo>
                    <a:pt x="3732630" y="81451"/>
                  </a:lnTo>
                  <a:lnTo>
                    <a:pt x="3732154" y="76200"/>
                  </a:lnTo>
                  <a:close/>
                </a:path>
                <a:path w="5494020" h="1790700">
                  <a:moveTo>
                    <a:pt x="3732630" y="81451"/>
                  </a:moveTo>
                  <a:lnTo>
                    <a:pt x="3729950" y="88900"/>
                  </a:lnTo>
                  <a:lnTo>
                    <a:pt x="3733306" y="88900"/>
                  </a:lnTo>
                  <a:lnTo>
                    <a:pt x="3732630" y="81451"/>
                  </a:lnTo>
                  <a:close/>
                </a:path>
                <a:path w="5494020" h="1790700">
                  <a:moveTo>
                    <a:pt x="3772235" y="76200"/>
                  </a:moveTo>
                  <a:lnTo>
                    <a:pt x="3734520" y="76200"/>
                  </a:lnTo>
                  <a:lnTo>
                    <a:pt x="3732630" y="81451"/>
                  </a:lnTo>
                  <a:lnTo>
                    <a:pt x="3733306" y="88900"/>
                  </a:lnTo>
                  <a:lnTo>
                    <a:pt x="3761996" y="88900"/>
                  </a:lnTo>
                  <a:lnTo>
                    <a:pt x="3772235" y="76200"/>
                  </a:lnTo>
                  <a:close/>
                </a:path>
                <a:path w="5494020" h="1790700">
                  <a:moveTo>
                    <a:pt x="3941833" y="76200"/>
                  </a:moveTo>
                  <a:lnTo>
                    <a:pt x="3935197" y="76200"/>
                  </a:lnTo>
                  <a:lnTo>
                    <a:pt x="3928240" y="88900"/>
                  </a:lnTo>
                  <a:lnTo>
                    <a:pt x="3949083" y="88900"/>
                  </a:lnTo>
                  <a:lnTo>
                    <a:pt x="3941833" y="76200"/>
                  </a:lnTo>
                  <a:close/>
                </a:path>
                <a:path w="5494020" h="1790700">
                  <a:moveTo>
                    <a:pt x="2369155" y="63500"/>
                  </a:moveTo>
                  <a:lnTo>
                    <a:pt x="2342717" y="63500"/>
                  </a:lnTo>
                  <a:lnTo>
                    <a:pt x="2340752" y="76200"/>
                  </a:lnTo>
                  <a:lnTo>
                    <a:pt x="2370795" y="76200"/>
                  </a:lnTo>
                  <a:lnTo>
                    <a:pt x="2369155" y="63500"/>
                  </a:lnTo>
                  <a:close/>
                </a:path>
                <a:path w="5494020" h="1790700">
                  <a:moveTo>
                    <a:pt x="2471989" y="50800"/>
                  </a:moveTo>
                  <a:lnTo>
                    <a:pt x="2458172" y="50800"/>
                  </a:lnTo>
                  <a:lnTo>
                    <a:pt x="2459074" y="63500"/>
                  </a:lnTo>
                  <a:lnTo>
                    <a:pt x="2459115" y="76200"/>
                  </a:lnTo>
                  <a:lnTo>
                    <a:pt x="2473374" y="76200"/>
                  </a:lnTo>
                  <a:lnTo>
                    <a:pt x="2472332" y="65043"/>
                  </a:lnTo>
                  <a:lnTo>
                    <a:pt x="2471865" y="63500"/>
                  </a:lnTo>
                  <a:lnTo>
                    <a:pt x="2472188" y="63500"/>
                  </a:lnTo>
                  <a:lnTo>
                    <a:pt x="2471989" y="50800"/>
                  </a:lnTo>
                  <a:close/>
                </a:path>
                <a:path w="5494020" h="1790700">
                  <a:moveTo>
                    <a:pt x="2573007" y="63500"/>
                  </a:moveTo>
                  <a:lnTo>
                    <a:pt x="2548926" y="63500"/>
                  </a:lnTo>
                  <a:lnTo>
                    <a:pt x="2550044" y="76200"/>
                  </a:lnTo>
                  <a:lnTo>
                    <a:pt x="2570542" y="76200"/>
                  </a:lnTo>
                  <a:lnTo>
                    <a:pt x="2573007" y="63500"/>
                  </a:lnTo>
                  <a:close/>
                </a:path>
                <a:path w="5494020" h="1790700">
                  <a:moveTo>
                    <a:pt x="2621822" y="50800"/>
                  </a:moveTo>
                  <a:lnTo>
                    <a:pt x="2498598" y="50800"/>
                  </a:lnTo>
                  <a:lnTo>
                    <a:pt x="2490465" y="63500"/>
                  </a:lnTo>
                  <a:lnTo>
                    <a:pt x="2584961" y="63500"/>
                  </a:lnTo>
                  <a:lnTo>
                    <a:pt x="2582783" y="76200"/>
                  </a:lnTo>
                  <a:lnTo>
                    <a:pt x="2616790" y="76200"/>
                  </a:lnTo>
                  <a:lnTo>
                    <a:pt x="2619367" y="63500"/>
                  </a:lnTo>
                  <a:lnTo>
                    <a:pt x="2621822" y="50800"/>
                  </a:lnTo>
                  <a:close/>
                </a:path>
                <a:path w="5494020" h="1790700">
                  <a:moveTo>
                    <a:pt x="3593247" y="63500"/>
                  </a:moveTo>
                  <a:lnTo>
                    <a:pt x="3571694" y="63500"/>
                  </a:lnTo>
                  <a:lnTo>
                    <a:pt x="3589031" y="76200"/>
                  </a:lnTo>
                  <a:lnTo>
                    <a:pt x="3593247" y="63500"/>
                  </a:lnTo>
                  <a:close/>
                </a:path>
                <a:path w="5494020" h="1790700">
                  <a:moveTo>
                    <a:pt x="3625781" y="63500"/>
                  </a:moveTo>
                  <a:lnTo>
                    <a:pt x="3606026" y="63500"/>
                  </a:lnTo>
                  <a:lnTo>
                    <a:pt x="3601829" y="76200"/>
                  </a:lnTo>
                  <a:lnTo>
                    <a:pt x="3627465" y="76200"/>
                  </a:lnTo>
                  <a:lnTo>
                    <a:pt x="3625781" y="63500"/>
                  </a:lnTo>
                  <a:close/>
                </a:path>
                <a:path w="5494020" h="1790700">
                  <a:moveTo>
                    <a:pt x="3653200" y="63500"/>
                  </a:moveTo>
                  <a:lnTo>
                    <a:pt x="3635103" y="63500"/>
                  </a:lnTo>
                  <a:lnTo>
                    <a:pt x="3635015" y="76200"/>
                  </a:lnTo>
                  <a:lnTo>
                    <a:pt x="3650495" y="76200"/>
                  </a:lnTo>
                  <a:lnTo>
                    <a:pt x="3653200" y="63500"/>
                  </a:lnTo>
                  <a:close/>
                </a:path>
                <a:path w="5494020" h="1790700">
                  <a:moveTo>
                    <a:pt x="3676444" y="63500"/>
                  </a:moveTo>
                  <a:lnTo>
                    <a:pt x="3661747" y="63500"/>
                  </a:lnTo>
                  <a:lnTo>
                    <a:pt x="3656844" y="76200"/>
                  </a:lnTo>
                  <a:lnTo>
                    <a:pt x="3681016" y="76200"/>
                  </a:lnTo>
                  <a:lnTo>
                    <a:pt x="3676444" y="63500"/>
                  </a:lnTo>
                  <a:close/>
                </a:path>
                <a:path w="5494020" h="1790700">
                  <a:moveTo>
                    <a:pt x="3733905" y="50800"/>
                  </a:moveTo>
                  <a:lnTo>
                    <a:pt x="3523816" y="50800"/>
                  </a:lnTo>
                  <a:lnTo>
                    <a:pt x="3523795" y="63500"/>
                  </a:lnTo>
                  <a:lnTo>
                    <a:pt x="3676444" y="63500"/>
                  </a:lnTo>
                  <a:lnTo>
                    <a:pt x="3683721" y="76200"/>
                  </a:lnTo>
                  <a:lnTo>
                    <a:pt x="3735461" y="76200"/>
                  </a:lnTo>
                  <a:lnTo>
                    <a:pt x="3736607" y="63500"/>
                  </a:lnTo>
                  <a:lnTo>
                    <a:pt x="3737420" y="58316"/>
                  </a:lnTo>
                  <a:lnTo>
                    <a:pt x="3733905" y="50800"/>
                  </a:lnTo>
                  <a:close/>
                </a:path>
                <a:path w="5494020" h="1790700">
                  <a:moveTo>
                    <a:pt x="3737420" y="58316"/>
                  </a:moveTo>
                  <a:lnTo>
                    <a:pt x="3736607" y="63500"/>
                  </a:lnTo>
                  <a:lnTo>
                    <a:pt x="3735461" y="76200"/>
                  </a:lnTo>
                  <a:lnTo>
                    <a:pt x="3739000" y="76200"/>
                  </a:lnTo>
                  <a:lnTo>
                    <a:pt x="3744596" y="63500"/>
                  </a:lnTo>
                  <a:lnTo>
                    <a:pt x="3739845" y="63500"/>
                  </a:lnTo>
                  <a:lnTo>
                    <a:pt x="3737420" y="58316"/>
                  </a:lnTo>
                  <a:close/>
                </a:path>
                <a:path w="5494020" h="1790700">
                  <a:moveTo>
                    <a:pt x="3838195" y="63500"/>
                  </a:moveTo>
                  <a:lnTo>
                    <a:pt x="3744596" y="63500"/>
                  </a:lnTo>
                  <a:lnTo>
                    <a:pt x="3739000" y="76200"/>
                  </a:lnTo>
                  <a:lnTo>
                    <a:pt x="3841946" y="76200"/>
                  </a:lnTo>
                  <a:lnTo>
                    <a:pt x="3838195" y="63500"/>
                  </a:lnTo>
                  <a:close/>
                </a:path>
                <a:path w="5494020" h="1790700">
                  <a:moveTo>
                    <a:pt x="3858773" y="63500"/>
                  </a:moveTo>
                  <a:lnTo>
                    <a:pt x="3850000" y="63500"/>
                  </a:lnTo>
                  <a:lnTo>
                    <a:pt x="3849845" y="76200"/>
                  </a:lnTo>
                  <a:lnTo>
                    <a:pt x="3863030" y="76200"/>
                  </a:lnTo>
                  <a:lnTo>
                    <a:pt x="3858773" y="63500"/>
                  </a:lnTo>
                  <a:close/>
                </a:path>
                <a:path w="5494020" h="1790700">
                  <a:moveTo>
                    <a:pt x="2442640" y="50800"/>
                  </a:moveTo>
                  <a:lnTo>
                    <a:pt x="2433594" y="63500"/>
                  </a:lnTo>
                  <a:lnTo>
                    <a:pt x="2448388" y="63500"/>
                  </a:lnTo>
                  <a:lnTo>
                    <a:pt x="2442640" y="50800"/>
                  </a:lnTo>
                  <a:close/>
                </a:path>
                <a:path w="5494020" h="1790700">
                  <a:moveTo>
                    <a:pt x="2486187" y="50800"/>
                  </a:moveTo>
                  <a:lnTo>
                    <a:pt x="2480151" y="50800"/>
                  </a:lnTo>
                  <a:lnTo>
                    <a:pt x="2474838" y="63500"/>
                  </a:lnTo>
                  <a:lnTo>
                    <a:pt x="2488333" y="63500"/>
                  </a:lnTo>
                  <a:lnTo>
                    <a:pt x="2486187" y="50800"/>
                  </a:lnTo>
                  <a:close/>
                </a:path>
                <a:path w="5494020" h="1790700">
                  <a:moveTo>
                    <a:pt x="2654946" y="50800"/>
                  </a:moveTo>
                  <a:lnTo>
                    <a:pt x="2621822" y="50800"/>
                  </a:lnTo>
                  <a:lnTo>
                    <a:pt x="2625914" y="63500"/>
                  </a:lnTo>
                  <a:lnTo>
                    <a:pt x="2651261" y="63500"/>
                  </a:lnTo>
                  <a:lnTo>
                    <a:pt x="2654946" y="50800"/>
                  </a:lnTo>
                  <a:close/>
                </a:path>
                <a:path w="5494020" h="1790700">
                  <a:moveTo>
                    <a:pt x="2687469" y="50800"/>
                  </a:moveTo>
                  <a:lnTo>
                    <a:pt x="2668835" y="50800"/>
                  </a:lnTo>
                  <a:lnTo>
                    <a:pt x="2670942" y="63500"/>
                  </a:lnTo>
                  <a:lnTo>
                    <a:pt x="2688056" y="63500"/>
                  </a:lnTo>
                  <a:lnTo>
                    <a:pt x="2687469" y="50800"/>
                  </a:lnTo>
                  <a:close/>
                </a:path>
                <a:path w="5494020" h="1790700">
                  <a:moveTo>
                    <a:pt x="2710768" y="25400"/>
                  </a:moveTo>
                  <a:lnTo>
                    <a:pt x="2680388" y="25400"/>
                  </a:lnTo>
                  <a:lnTo>
                    <a:pt x="2671591" y="38100"/>
                  </a:lnTo>
                  <a:lnTo>
                    <a:pt x="2627537" y="38100"/>
                  </a:lnTo>
                  <a:lnTo>
                    <a:pt x="2627750" y="50800"/>
                  </a:lnTo>
                  <a:lnTo>
                    <a:pt x="2695764" y="50800"/>
                  </a:lnTo>
                  <a:lnTo>
                    <a:pt x="2694190" y="63500"/>
                  </a:lnTo>
                  <a:lnTo>
                    <a:pt x="2710453" y="63500"/>
                  </a:lnTo>
                  <a:lnTo>
                    <a:pt x="2715364" y="51361"/>
                  </a:lnTo>
                  <a:lnTo>
                    <a:pt x="2715011" y="50800"/>
                  </a:lnTo>
                  <a:lnTo>
                    <a:pt x="2712033" y="38100"/>
                  </a:lnTo>
                  <a:lnTo>
                    <a:pt x="2711506" y="27722"/>
                  </a:lnTo>
                  <a:lnTo>
                    <a:pt x="2710768" y="25400"/>
                  </a:lnTo>
                  <a:close/>
                </a:path>
                <a:path w="5494020" h="1790700">
                  <a:moveTo>
                    <a:pt x="2891809" y="25400"/>
                  </a:moveTo>
                  <a:lnTo>
                    <a:pt x="2711389" y="25400"/>
                  </a:lnTo>
                  <a:lnTo>
                    <a:pt x="2711506" y="27722"/>
                  </a:lnTo>
                  <a:lnTo>
                    <a:pt x="2714805" y="38100"/>
                  </a:lnTo>
                  <a:lnTo>
                    <a:pt x="2715591" y="50800"/>
                  </a:lnTo>
                  <a:lnTo>
                    <a:pt x="2715364" y="51361"/>
                  </a:lnTo>
                  <a:lnTo>
                    <a:pt x="2722995" y="63500"/>
                  </a:lnTo>
                  <a:lnTo>
                    <a:pt x="2730691" y="50800"/>
                  </a:lnTo>
                  <a:lnTo>
                    <a:pt x="2727621" y="50800"/>
                  </a:lnTo>
                  <a:lnTo>
                    <a:pt x="2733478" y="38100"/>
                  </a:lnTo>
                  <a:lnTo>
                    <a:pt x="2885719" y="38100"/>
                  </a:lnTo>
                  <a:lnTo>
                    <a:pt x="2891809" y="25400"/>
                  </a:lnTo>
                  <a:close/>
                </a:path>
                <a:path w="5494020" h="1790700">
                  <a:moveTo>
                    <a:pt x="2774066" y="38100"/>
                  </a:moveTo>
                  <a:lnTo>
                    <a:pt x="2733478" y="38100"/>
                  </a:lnTo>
                  <a:lnTo>
                    <a:pt x="2745502" y="50800"/>
                  </a:lnTo>
                  <a:lnTo>
                    <a:pt x="2751363" y="63500"/>
                  </a:lnTo>
                  <a:lnTo>
                    <a:pt x="2763683" y="63500"/>
                  </a:lnTo>
                  <a:lnTo>
                    <a:pt x="2766330" y="50800"/>
                  </a:lnTo>
                  <a:lnTo>
                    <a:pt x="2775157" y="50800"/>
                  </a:lnTo>
                  <a:lnTo>
                    <a:pt x="2774066" y="38100"/>
                  </a:lnTo>
                  <a:close/>
                </a:path>
                <a:path w="5494020" h="1790700">
                  <a:moveTo>
                    <a:pt x="3424362" y="50800"/>
                  </a:moveTo>
                  <a:lnTo>
                    <a:pt x="3414673" y="50800"/>
                  </a:lnTo>
                  <a:lnTo>
                    <a:pt x="3418335" y="63500"/>
                  </a:lnTo>
                  <a:lnTo>
                    <a:pt x="3424362" y="50800"/>
                  </a:lnTo>
                  <a:close/>
                </a:path>
                <a:path w="5494020" h="1790700">
                  <a:moveTo>
                    <a:pt x="3467992" y="38100"/>
                  </a:moveTo>
                  <a:lnTo>
                    <a:pt x="3401001" y="38100"/>
                  </a:lnTo>
                  <a:lnTo>
                    <a:pt x="3406236" y="50800"/>
                  </a:lnTo>
                  <a:lnTo>
                    <a:pt x="3448386" y="50800"/>
                  </a:lnTo>
                  <a:lnTo>
                    <a:pt x="3458097" y="63500"/>
                  </a:lnTo>
                  <a:lnTo>
                    <a:pt x="3468525" y="63500"/>
                  </a:lnTo>
                  <a:lnTo>
                    <a:pt x="3466561" y="50800"/>
                  </a:lnTo>
                  <a:lnTo>
                    <a:pt x="3468658" y="45143"/>
                  </a:lnTo>
                  <a:lnTo>
                    <a:pt x="3467992" y="38100"/>
                  </a:lnTo>
                  <a:close/>
                </a:path>
                <a:path w="5494020" h="1790700">
                  <a:moveTo>
                    <a:pt x="3468658" y="45143"/>
                  </a:moveTo>
                  <a:lnTo>
                    <a:pt x="3466561" y="50800"/>
                  </a:lnTo>
                  <a:lnTo>
                    <a:pt x="3468525" y="63500"/>
                  </a:lnTo>
                  <a:lnTo>
                    <a:pt x="3469951" y="63500"/>
                  </a:lnTo>
                  <a:lnTo>
                    <a:pt x="3469226" y="51361"/>
                  </a:lnTo>
                  <a:lnTo>
                    <a:pt x="3469109" y="49911"/>
                  </a:lnTo>
                  <a:lnTo>
                    <a:pt x="3468658" y="45143"/>
                  </a:lnTo>
                  <a:close/>
                </a:path>
                <a:path w="5494020" h="1790700">
                  <a:moveTo>
                    <a:pt x="3514283" y="38100"/>
                  </a:moveTo>
                  <a:lnTo>
                    <a:pt x="3471269" y="38100"/>
                  </a:lnTo>
                  <a:lnTo>
                    <a:pt x="3468658" y="45143"/>
                  </a:lnTo>
                  <a:lnTo>
                    <a:pt x="3469109" y="49911"/>
                  </a:lnTo>
                  <a:lnTo>
                    <a:pt x="3469226" y="51361"/>
                  </a:lnTo>
                  <a:lnTo>
                    <a:pt x="3469951" y="63500"/>
                  </a:lnTo>
                  <a:lnTo>
                    <a:pt x="3478756" y="63500"/>
                  </a:lnTo>
                  <a:lnTo>
                    <a:pt x="3476717" y="50800"/>
                  </a:lnTo>
                  <a:lnTo>
                    <a:pt x="3516613" y="50800"/>
                  </a:lnTo>
                  <a:lnTo>
                    <a:pt x="3514283" y="38100"/>
                  </a:lnTo>
                  <a:close/>
                </a:path>
                <a:path w="5494020" h="1790700">
                  <a:moveTo>
                    <a:pt x="3511358" y="50800"/>
                  </a:moveTo>
                  <a:lnTo>
                    <a:pt x="3485934" y="50800"/>
                  </a:lnTo>
                  <a:lnTo>
                    <a:pt x="3492069" y="63500"/>
                  </a:lnTo>
                  <a:lnTo>
                    <a:pt x="3511893" y="63500"/>
                  </a:lnTo>
                  <a:lnTo>
                    <a:pt x="3511358" y="50800"/>
                  </a:lnTo>
                  <a:close/>
                </a:path>
                <a:path w="5494020" h="1790700">
                  <a:moveTo>
                    <a:pt x="3746695" y="50800"/>
                  </a:moveTo>
                  <a:lnTo>
                    <a:pt x="3738600" y="50800"/>
                  </a:lnTo>
                  <a:lnTo>
                    <a:pt x="3737420" y="58316"/>
                  </a:lnTo>
                  <a:lnTo>
                    <a:pt x="3739845" y="63500"/>
                  </a:lnTo>
                  <a:lnTo>
                    <a:pt x="3753736" y="63500"/>
                  </a:lnTo>
                  <a:lnTo>
                    <a:pt x="3746695" y="50800"/>
                  </a:lnTo>
                  <a:close/>
                </a:path>
                <a:path w="5494020" h="1790700">
                  <a:moveTo>
                    <a:pt x="3783584" y="50800"/>
                  </a:moveTo>
                  <a:lnTo>
                    <a:pt x="3763942" y="50800"/>
                  </a:lnTo>
                  <a:lnTo>
                    <a:pt x="3766436" y="63500"/>
                  </a:lnTo>
                  <a:lnTo>
                    <a:pt x="3798711" y="63500"/>
                  </a:lnTo>
                  <a:lnTo>
                    <a:pt x="3783584" y="50800"/>
                  </a:lnTo>
                  <a:close/>
                </a:path>
                <a:path w="5494020" h="1790700">
                  <a:moveTo>
                    <a:pt x="2711506" y="27722"/>
                  </a:moveTo>
                  <a:lnTo>
                    <a:pt x="2712033" y="38100"/>
                  </a:lnTo>
                  <a:lnTo>
                    <a:pt x="2715011" y="50800"/>
                  </a:lnTo>
                  <a:lnTo>
                    <a:pt x="2715364" y="51361"/>
                  </a:lnTo>
                  <a:lnTo>
                    <a:pt x="2715591" y="50800"/>
                  </a:lnTo>
                  <a:lnTo>
                    <a:pt x="2714805" y="38100"/>
                  </a:lnTo>
                  <a:lnTo>
                    <a:pt x="2711506" y="27722"/>
                  </a:lnTo>
                  <a:close/>
                </a:path>
                <a:path w="5494020" h="1790700">
                  <a:moveTo>
                    <a:pt x="2523111" y="38100"/>
                  </a:moveTo>
                  <a:lnTo>
                    <a:pt x="2501710" y="38100"/>
                  </a:lnTo>
                  <a:lnTo>
                    <a:pt x="2493289" y="50800"/>
                  </a:lnTo>
                  <a:lnTo>
                    <a:pt x="2525581" y="50800"/>
                  </a:lnTo>
                  <a:lnTo>
                    <a:pt x="2523111" y="38100"/>
                  </a:lnTo>
                  <a:close/>
                </a:path>
                <a:path w="5494020" h="1790700">
                  <a:moveTo>
                    <a:pt x="2562124" y="38100"/>
                  </a:moveTo>
                  <a:lnTo>
                    <a:pt x="2549686" y="38100"/>
                  </a:lnTo>
                  <a:lnTo>
                    <a:pt x="2535600" y="50800"/>
                  </a:lnTo>
                  <a:lnTo>
                    <a:pt x="2561894" y="50800"/>
                  </a:lnTo>
                  <a:lnTo>
                    <a:pt x="2562124" y="38100"/>
                  </a:lnTo>
                  <a:close/>
                </a:path>
                <a:path w="5494020" h="1790700">
                  <a:moveTo>
                    <a:pt x="2617678" y="38100"/>
                  </a:moveTo>
                  <a:lnTo>
                    <a:pt x="2569321" y="38100"/>
                  </a:lnTo>
                  <a:lnTo>
                    <a:pt x="2561894" y="50800"/>
                  </a:lnTo>
                  <a:lnTo>
                    <a:pt x="2617991" y="50800"/>
                  </a:lnTo>
                  <a:lnTo>
                    <a:pt x="2617678" y="38100"/>
                  </a:lnTo>
                  <a:close/>
                </a:path>
                <a:path w="5494020" h="1790700">
                  <a:moveTo>
                    <a:pt x="2805151" y="38100"/>
                  </a:moveTo>
                  <a:lnTo>
                    <a:pt x="2774066" y="38100"/>
                  </a:lnTo>
                  <a:lnTo>
                    <a:pt x="2778451" y="50800"/>
                  </a:lnTo>
                  <a:lnTo>
                    <a:pt x="2797858" y="50800"/>
                  </a:lnTo>
                  <a:lnTo>
                    <a:pt x="2805151" y="38100"/>
                  </a:lnTo>
                  <a:close/>
                </a:path>
                <a:path w="5494020" h="1790700">
                  <a:moveTo>
                    <a:pt x="2827197" y="38100"/>
                  </a:moveTo>
                  <a:lnTo>
                    <a:pt x="2812768" y="38100"/>
                  </a:lnTo>
                  <a:lnTo>
                    <a:pt x="2813888" y="50800"/>
                  </a:lnTo>
                  <a:lnTo>
                    <a:pt x="2827197" y="38100"/>
                  </a:lnTo>
                  <a:close/>
                </a:path>
                <a:path w="5494020" h="1790700">
                  <a:moveTo>
                    <a:pt x="2853579" y="38100"/>
                  </a:moveTo>
                  <a:lnTo>
                    <a:pt x="2827197" y="38100"/>
                  </a:lnTo>
                  <a:lnTo>
                    <a:pt x="2826411" y="50800"/>
                  </a:lnTo>
                  <a:lnTo>
                    <a:pt x="2849918" y="50800"/>
                  </a:lnTo>
                  <a:lnTo>
                    <a:pt x="2853579" y="38100"/>
                  </a:lnTo>
                  <a:close/>
                </a:path>
                <a:path w="5494020" h="1790700">
                  <a:moveTo>
                    <a:pt x="2884586" y="38100"/>
                  </a:moveTo>
                  <a:lnTo>
                    <a:pt x="2853579" y="38100"/>
                  </a:lnTo>
                  <a:lnTo>
                    <a:pt x="2859187" y="50800"/>
                  </a:lnTo>
                  <a:lnTo>
                    <a:pt x="2886341" y="50800"/>
                  </a:lnTo>
                  <a:lnTo>
                    <a:pt x="2884586" y="38100"/>
                  </a:lnTo>
                  <a:close/>
                </a:path>
                <a:path w="5494020" h="1790700">
                  <a:moveTo>
                    <a:pt x="2918255" y="38100"/>
                  </a:moveTo>
                  <a:lnTo>
                    <a:pt x="2899361" y="38100"/>
                  </a:lnTo>
                  <a:lnTo>
                    <a:pt x="2904440" y="50800"/>
                  </a:lnTo>
                  <a:lnTo>
                    <a:pt x="2916878" y="50800"/>
                  </a:lnTo>
                  <a:lnTo>
                    <a:pt x="2918255" y="38100"/>
                  </a:lnTo>
                  <a:close/>
                </a:path>
                <a:path w="5494020" h="1790700">
                  <a:moveTo>
                    <a:pt x="2955903" y="25400"/>
                  </a:moveTo>
                  <a:lnTo>
                    <a:pt x="2891809" y="25400"/>
                  </a:lnTo>
                  <a:lnTo>
                    <a:pt x="2893509" y="38100"/>
                  </a:lnTo>
                  <a:lnTo>
                    <a:pt x="2938978" y="38100"/>
                  </a:lnTo>
                  <a:lnTo>
                    <a:pt x="2948975" y="50800"/>
                  </a:lnTo>
                  <a:lnTo>
                    <a:pt x="2954902" y="50800"/>
                  </a:lnTo>
                  <a:lnTo>
                    <a:pt x="2955264" y="49911"/>
                  </a:lnTo>
                  <a:lnTo>
                    <a:pt x="2957403" y="38709"/>
                  </a:lnTo>
                  <a:lnTo>
                    <a:pt x="2957488" y="33622"/>
                  </a:lnTo>
                  <a:lnTo>
                    <a:pt x="2955903" y="25400"/>
                  </a:lnTo>
                  <a:close/>
                </a:path>
                <a:path w="5494020" h="1790700">
                  <a:moveTo>
                    <a:pt x="2966741" y="38100"/>
                  </a:moveTo>
                  <a:lnTo>
                    <a:pt x="2960069" y="38100"/>
                  </a:lnTo>
                  <a:lnTo>
                    <a:pt x="2955264" y="49911"/>
                  </a:lnTo>
                  <a:lnTo>
                    <a:pt x="2955094" y="50800"/>
                  </a:lnTo>
                  <a:lnTo>
                    <a:pt x="2963466" y="50800"/>
                  </a:lnTo>
                  <a:lnTo>
                    <a:pt x="2966741" y="38100"/>
                  </a:lnTo>
                  <a:close/>
                </a:path>
                <a:path w="5494020" h="1790700">
                  <a:moveTo>
                    <a:pt x="2992014" y="25400"/>
                  </a:moveTo>
                  <a:lnTo>
                    <a:pt x="2957431" y="25400"/>
                  </a:lnTo>
                  <a:lnTo>
                    <a:pt x="2957488" y="33622"/>
                  </a:lnTo>
                  <a:lnTo>
                    <a:pt x="2958352" y="38100"/>
                  </a:lnTo>
                  <a:lnTo>
                    <a:pt x="2966741" y="38100"/>
                  </a:lnTo>
                  <a:lnTo>
                    <a:pt x="2966113" y="50800"/>
                  </a:lnTo>
                  <a:lnTo>
                    <a:pt x="2984802" y="50800"/>
                  </a:lnTo>
                  <a:lnTo>
                    <a:pt x="2992014" y="25400"/>
                  </a:lnTo>
                  <a:close/>
                </a:path>
                <a:path w="5494020" h="1790700">
                  <a:moveTo>
                    <a:pt x="3036530" y="25400"/>
                  </a:moveTo>
                  <a:lnTo>
                    <a:pt x="3003171" y="25400"/>
                  </a:lnTo>
                  <a:lnTo>
                    <a:pt x="3005484" y="38100"/>
                  </a:lnTo>
                  <a:lnTo>
                    <a:pt x="3012435" y="50800"/>
                  </a:lnTo>
                  <a:lnTo>
                    <a:pt x="3026257" y="50800"/>
                  </a:lnTo>
                  <a:lnTo>
                    <a:pt x="3033785" y="38100"/>
                  </a:lnTo>
                  <a:lnTo>
                    <a:pt x="3035112" y="38100"/>
                  </a:lnTo>
                  <a:lnTo>
                    <a:pt x="3036530" y="25400"/>
                  </a:lnTo>
                  <a:close/>
                </a:path>
                <a:path w="5494020" h="1790700">
                  <a:moveTo>
                    <a:pt x="3055448" y="38100"/>
                  </a:moveTo>
                  <a:lnTo>
                    <a:pt x="3046134" y="38100"/>
                  </a:lnTo>
                  <a:lnTo>
                    <a:pt x="3053376" y="50800"/>
                  </a:lnTo>
                  <a:lnTo>
                    <a:pt x="3055448" y="38100"/>
                  </a:lnTo>
                  <a:close/>
                </a:path>
                <a:path w="5494020" h="1790700">
                  <a:moveTo>
                    <a:pt x="3106503" y="38100"/>
                  </a:moveTo>
                  <a:lnTo>
                    <a:pt x="3070621" y="38100"/>
                  </a:lnTo>
                  <a:lnTo>
                    <a:pt x="3089630" y="50800"/>
                  </a:lnTo>
                  <a:lnTo>
                    <a:pt x="3103685" y="50800"/>
                  </a:lnTo>
                  <a:lnTo>
                    <a:pt x="3106503" y="38100"/>
                  </a:lnTo>
                  <a:close/>
                </a:path>
                <a:path w="5494020" h="1790700">
                  <a:moveTo>
                    <a:pt x="3136553" y="38100"/>
                  </a:moveTo>
                  <a:lnTo>
                    <a:pt x="3121783" y="38100"/>
                  </a:lnTo>
                  <a:lnTo>
                    <a:pt x="3129492" y="50800"/>
                  </a:lnTo>
                  <a:lnTo>
                    <a:pt x="3133679" y="50800"/>
                  </a:lnTo>
                  <a:lnTo>
                    <a:pt x="3136553" y="38100"/>
                  </a:lnTo>
                  <a:close/>
                </a:path>
                <a:path w="5494020" h="1790700">
                  <a:moveTo>
                    <a:pt x="3173901" y="38100"/>
                  </a:moveTo>
                  <a:lnTo>
                    <a:pt x="3166826" y="38100"/>
                  </a:lnTo>
                  <a:lnTo>
                    <a:pt x="3168134" y="50800"/>
                  </a:lnTo>
                  <a:lnTo>
                    <a:pt x="3176986" y="50800"/>
                  </a:lnTo>
                  <a:lnTo>
                    <a:pt x="3173901" y="38100"/>
                  </a:lnTo>
                  <a:close/>
                </a:path>
                <a:path w="5494020" h="1790700">
                  <a:moveTo>
                    <a:pt x="3209734" y="12700"/>
                  </a:moveTo>
                  <a:lnTo>
                    <a:pt x="3121151" y="12700"/>
                  </a:lnTo>
                  <a:lnTo>
                    <a:pt x="3121163" y="25400"/>
                  </a:lnTo>
                  <a:lnTo>
                    <a:pt x="3159921" y="25400"/>
                  </a:lnTo>
                  <a:lnTo>
                    <a:pt x="3162662" y="38100"/>
                  </a:lnTo>
                  <a:lnTo>
                    <a:pt x="3190939" y="38100"/>
                  </a:lnTo>
                  <a:lnTo>
                    <a:pt x="3188039" y="50800"/>
                  </a:lnTo>
                  <a:lnTo>
                    <a:pt x="3205504" y="50800"/>
                  </a:lnTo>
                  <a:lnTo>
                    <a:pt x="3211348" y="38709"/>
                  </a:lnTo>
                  <a:lnTo>
                    <a:pt x="3210976" y="38100"/>
                  </a:lnTo>
                  <a:lnTo>
                    <a:pt x="3209986" y="25400"/>
                  </a:lnTo>
                  <a:lnTo>
                    <a:pt x="3210719" y="17510"/>
                  </a:lnTo>
                  <a:lnTo>
                    <a:pt x="3209734" y="12700"/>
                  </a:lnTo>
                  <a:close/>
                </a:path>
                <a:path w="5494020" h="1790700">
                  <a:moveTo>
                    <a:pt x="3242633" y="0"/>
                  </a:moveTo>
                  <a:lnTo>
                    <a:pt x="3221541" y="0"/>
                  </a:lnTo>
                  <a:lnTo>
                    <a:pt x="3214580" y="12700"/>
                  </a:lnTo>
                  <a:lnTo>
                    <a:pt x="3211167" y="12700"/>
                  </a:lnTo>
                  <a:lnTo>
                    <a:pt x="3210719" y="17510"/>
                  </a:lnTo>
                  <a:lnTo>
                    <a:pt x="3212336" y="25400"/>
                  </a:lnTo>
                  <a:lnTo>
                    <a:pt x="3211643" y="38100"/>
                  </a:lnTo>
                  <a:lnTo>
                    <a:pt x="3211348" y="38709"/>
                  </a:lnTo>
                  <a:lnTo>
                    <a:pt x="3218717" y="50800"/>
                  </a:lnTo>
                  <a:lnTo>
                    <a:pt x="3227439" y="38100"/>
                  </a:lnTo>
                  <a:lnTo>
                    <a:pt x="3224847" y="38100"/>
                  </a:lnTo>
                  <a:lnTo>
                    <a:pt x="3225688" y="25400"/>
                  </a:lnTo>
                  <a:lnTo>
                    <a:pt x="3240532" y="25400"/>
                  </a:lnTo>
                  <a:lnTo>
                    <a:pt x="3242633" y="0"/>
                  </a:lnTo>
                  <a:close/>
                </a:path>
                <a:path w="5494020" h="1790700">
                  <a:moveTo>
                    <a:pt x="3356098" y="25400"/>
                  </a:moveTo>
                  <a:lnTo>
                    <a:pt x="3232240" y="25400"/>
                  </a:lnTo>
                  <a:lnTo>
                    <a:pt x="3243402" y="38100"/>
                  </a:lnTo>
                  <a:lnTo>
                    <a:pt x="3248889" y="50800"/>
                  </a:lnTo>
                  <a:lnTo>
                    <a:pt x="3264813" y="50800"/>
                  </a:lnTo>
                  <a:lnTo>
                    <a:pt x="3267879" y="38100"/>
                  </a:lnTo>
                  <a:lnTo>
                    <a:pt x="3358935" y="38100"/>
                  </a:lnTo>
                  <a:lnTo>
                    <a:pt x="3356098" y="25400"/>
                  </a:lnTo>
                  <a:close/>
                </a:path>
                <a:path w="5494020" h="1790700">
                  <a:moveTo>
                    <a:pt x="3299154" y="38100"/>
                  </a:moveTo>
                  <a:lnTo>
                    <a:pt x="3283214" y="38100"/>
                  </a:lnTo>
                  <a:lnTo>
                    <a:pt x="3285162" y="50800"/>
                  </a:lnTo>
                  <a:lnTo>
                    <a:pt x="3289481" y="50800"/>
                  </a:lnTo>
                  <a:lnTo>
                    <a:pt x="3299154" y="38100"/>
                  </a:lnTo>
                  <a:close/>
                </a:path>
                <a:path w="5494020" h="1790700">
                  <a:moveTo>
                    <a:pt x="3358238" y="38100"/>
                  </a:moveTo>
                  <a:lnTo>
                    <a:pt x="3330677" y="38100"/>
                  </a:lnTo>
                  <a:lnTo>
                    <a:pt x="3328596" y="50800"/>
                  </a:lnTo>
                  <a:lnTo>
                    <a:pt x="3353191" y="50800"/>
                  </a:lnTo>
                  <a:lnTo>
                    <a:pt x="3358238" y="38100"/>
                  </a:lnTo>
                  <a:close/>
                </a:path>
                <a:path w="5494020" h="1790700">
                  <a:moveTo>
                    <a:pt x="3391362" y="38100"/>
                  </a:moveTo>
                  <a:lnTo>
                    <a:pt x="3358238" y="38100"/>
                  </a:lnTo>
                  <a:lnTo>
                    <a:pt x="3363259" y="50800"/>
                  </a:lnTo>
                  <a:lnTo>
                    <a:pt x="3392199" y="50800"/>
                  </a:lnTo>
                  <a:lnTo>
                    <a:pt x="3391362" y="38100"/>
                  </a:lnTo>
                  <a:close/>
                </a:path>
                <a:path w="5494020" h="1790700">
                  <a:moveTo>
                    <a:pt x="3603221" y="38100"/>
                  </a:moveTo>
                  <a:lnTo>
                    <a:pt x="3522964" y="38100"/>
                  </a:lnTo>
                  <a:lnTo>
                    <a:pt x="3516613" y="50800"/>
                  </a:lnTo>
                  <a:lnTo>
                    <a:pt x="3603402" y="50800"/>
                  </a:lnTo>
                  <a:lnTo>
                    <a:pt x="3603221" y="38100"/>
                  </a:lnTo>
                  <a:close/>
                </a:path>
                <a:path w="5494020" h="1790700">
                  <a:moveTo>
                    <a:pt x="3632756" y="38100"/>
                  </a:moveTo>
                  <a:lnTo>
                    <a:pt x="3614999" y="38100"/>
                  </a:lnTo>
                  <a:lnTo>
                    <a:pt x="3613957" y="50800"/>
                  </a:lnTo>
                  <a:lnTo>
                    <a:pt x="3638082" y="50800"/>
                  </a:lnTo>
                  <a:lnTo>
                    <a:pt x="3637948" y="48004"/>
                  </a:lnTo>
                  <a:lnTo>
                    <a:pt x="3632756" y="38100"/>
                  </a:lnTo>
                  <a:close/>
                </a:path>
                <a:path w="5494020" h="1790700">
                  <a:moveTo>
                    <a:pt x="3637948" y="48004"/>
                  </a:moveTo>
                  <a:lnTo>
                    <a:pt x="3638082" y="50800"/>
                  </a:lnTo>
                  <a:lnTo>
                    <a:pt x="3639413" y="50800"/>
                  </a:lnTo>
                  <a:lnTo>
                    <a:pt x="3637948" y="48004"/>
                  </a:lnTo>
                  <a:close/>
                </a:path>
                <a:path w="5494020" h="1790700">
                  <a:moveTo>
                    <a:pt x="3646928" y="38100"/>
                  </a:moveTo>
                  <a:lnTo>
                    <a:pt x="3637471" y="38100"/>
                  </a:lnTo>
                  <a:lnTo>
                    <a:pt x="3637948" y="48004"/>
                  </a:lnTo>
                  <a:lnTo>
                    <a:pt x="3639413" y="50800"/>
                  </a:lnTo>
                  <a:lnTo>
                    <a:pt x="3650639" y="50800"/>
                  </a:lnTo>
                  <a:lnTo>
                    <a:pt x="3646928" y="38100"/>
                  </a:lnTo>
                  <a:close/>
                </a:path>
                <a:path w="5494020" h="1790700">
                  <a:moveTo>
                    <a:pt x="3665790" y="38100"/>
                  </a:moveTo>
                  <a:lnTo>
                    <a:pt x="3654135" y="38100"/>
                  </a:lnTo>
                  <a:lnTo>
                    <a:pt x="3650639" y="50800"/>
                  </a:lnTo>
                  <a:lnTo>
                    <a:pt x="3682112" y="50800"/>
                  </a:lnTo>
                  <a:lnTo>
                    <a:pt x="3665790" y="38100"/>
                  </a:lnTo>
                  <a:close/>
                </a:path>
                <a:path w="5494020" h="1790700">
                  <a:moveTo>
                    <a:pt x="2957488" y="33622"/>
                  </a:moveTo>
                  <a:lnTo>
                    <a:pt x="2957403" y="38709"/>
                  </a:lnTo>
                  <a:lnTo>
                    <a:pt x="2955264" y="49911"/>
                  </a:lnTo>
                  <a:lnTo>
                    <a:pt x="2960069" y="38100"/>
                  </a:lnTo>
                  <a:lnTo>
                    <a:pt x="2958352" y="38100"/>
                  </a:lnTo>
                  <a:lnTo>
                    <a:pt x="2957488" y="33622"/>
                  </a:lnTo>
                  <a:close/>
                </a:path>
                <a:path w="5494020" h="1790700">
                  <a:moveTo>
                    <a:pt x="3210719" y="17510"/>
                  </a:moveTo>
                  <a:lnTo>
                    <a:pt x="3209986" y="25400"/>
                  </a:lnTo>
                  <a:lnTo>
                    <a:pt x="3210976" y="38100"/>
                  </a:lnTo>
                  <a:lnTo>
                    <a:pt x="3211348" y="38709"/>
                  </a:lnTo>
                  <a:lnTo>
                    <a:pt x="3211643" y="38100"/>
                  </a:lnTo>
                  <a:lnTo>
                    <a:pt x="3212336" y="25400"/>
                  </a:lnTo>
                  <a:lnTo>
                    <a:pt x="3210719" y="17510"/>
                  </a:lnTo>
                  <a:close/>
                </a:path>
                <a:path w="5494020" h="1790700">
                  <a:moveTo>
                    <a:pt x="2629839" y="25400"/>
                  </a:moveTo>
                  <a:lnTo>
                    <a:pt x="2609720" y="25400"/>
                  </a:lnTo>
                  <a:lnTo>
                    <a:pt x="2598962" y="38100"/>
                  </a:lnTo>
                  <a:lnTo>
                    <a:pt x="2633058" y="38100"/>
                  </a:lnTo>
                  <a:lnTo>
                    <a:pt x="2629839" y="25400"/>
                  </a:lnTo>
                  <a:close/>
                </a:path>
                <a:path w="5494020" h="1790700">
                  <a:moveTo>
                    <a:pt x="2672574" y="25400"/>
                  </a:moveTo>
                  <a:lnTo>
                    <a:pt x="2640665" y="25400"/>
                  </a:lnTo>
                  <a:lnTo>
                    <a:pt x="2634065" y="38100"/>
                  </a:lnTo>
                  <a:lnTo>
                    <a:pt x="2671591" y="38100"/>
                  </a:lnTo>
                  <a:lnTo>
                    <a:pt x="2672574" y="25400"/>
                  </a:lnTo>
                  <a:close/>
                </a:path>
                <a:path w="5494020" h="1790700">
                  <a:moveTo>
                    <a:pt x="3113500" y="25400"/>
                  </a:moveTo>
                  <a:lnTo>
                    <a:pt x="3036530" y="25400"/>
                  </a:lnTo>
                  <a:lnTo>
                    <a:pt x="3036370" y="38100"/>
                  </a:lnTo>
                  <a:lnTo>
                    <a:pt x="3109322" y="38100"/>
                  </a:lnTo>
                  <a:lnTo>
                    <a:pt x="3113500" y="25400"/>
                  </a:lnTo>
                  <a:close/>
                </a:path>
                <a:path w="5494020" h="1790700">
                  <a:moveTo>
                    <a:pt x="3148660" y="25400"/>
                  </a:moveTo>
                  <a:lnTo>
                    <a:pt x="3113500" y="25400"/>
                  </a:lnTo>
                  <a:lnTo>
                    <a:pt x="3117683" y="38100"/>
                  </a:lnTo>
                  <a:lnTo>
                    <a:pt x="3143593" y="38100"/>
                  </a:lnTo>
                  <a:lnTo>
                    <a:pt x="3148660" y="25400"/>
                  </a:lnTo>
                  <a:close/>
                </a:path>
                <a:path w="5494020" h="1790700">
                  <a:moveTo>
                    <a:pt x="3443983" y="25400"/>
                  </a:moveTo>
                  <a:lnTo>
                    <a:pt x="3368512" y="25400"/>
                  </a:lnTo>
                  <a:lnTo>
                    <a:pt x="3361777" y="38100"/>
                  </a:lnTo>
                  <a:lnTo>
                    <a:pt x="3444619" y="38100"/>
                  </a:lnTo>
                  <a:lnTo>
                    <a:pt x="3443983" y="25400"/>
                  </a:lnTo>
                  <a:close/>
                </a:path>
                <a:path w="5494020" h="1790700">
                  <a:moveTo>
                    <a:pt x="3473100" y="25400"/>
                  </a:moveTo>
                  <a:lnTo>
                    <a:pt x="3456214" y="25400"/>
                  </a:lnTo>
                  <a:lnTo>
                    <a:pt x="3452980" y="38100"/>
                  </a:lnTo>
                  <a:lnTo>
                    <a:pt x="3470498" y="38100"/>
                  </a:lnTo>
                  <a:lnTo>
                    <a:pt x="3473100" y="25400"/>
                  </a:lnTo>
                  <a:close/>
                </a:path>
                <a:path w="5494020" h="1790700">
                  <a:moveTo>
                    <a:pt x="3475579" y="25400"/>
                  </a:moveTo>
                  <a:lnTo>
                    <a:pt x="3473549" y="25400"/>
                  </a:lnTo>
                  <a:lnTo>
                    <a:pt x="3471540" y="38100"/>
                  </a:lnTo>
                  <a:lnTo>
                    <a:pt x="3484891" y="38100"/>
                  </a:lnTo>
                  <a:lnTo>
                    <a:pt x="3475579" y="25400"/>
                  </a:lnTo>
                  <a:close/>
                </a:path>
                <a:path w="5494020" h="1790700">
                  <a:moveTo>
                    <a:pt x="3524176" y="25400"/>
                  </a:moveTo>
                  <a:lnTo>
                    <a:pt x="3491915" y="25400"/>
                  </a:lnTo>
                  <a:lnTo>
                    <a:pt x="3489948" y="38100"/>
                  </a:lnTo>
                  <a:lnTo>
                    <a:pt x="3512056" y="38100"/>
                  </a:lnTo>
                  <a:lnTo>
                    <a:pt x="3524176" y="25400"/>
                  </a:lnTo>
                  <a:close/>
                </a:path>
                <a:path w="5494020" h="1790700">
                  <a:moveTo>
                    <a:pt x="3535907" y="25400"/>
                  </a:moveTo>
                  <a:lnTo>
                    <a:pt x="3531099" y="25400"/>
                  </a:lnTo>
                  <a:lnTo>
                    <a:pt x="3526299" y="38100"/>
                  </a:lnTo>
                  <a:lnTo>
                    <a:pt x="3544864" y="38100"/>
                  </a:lnTo>
                  <a:lnTo>
                    <a:pt x="3535907" y="25400"/>
                  </a:lnTo>
                  <a:close/>
                </a:path>
                <a:path w="5494020" h="1790700">
                  <a:moveTo>
                    <a:pt x="3563018" y="25400"/>
                  </a:moveTo>
                  <a:lnTo>
                    <a:pt x="3552124" y="25400"/>
                  </a:lnTo>
                  <a:lnTo>
                    <a:pt x="3546544" y="38100"/>
                  </a:lnTo>
                  <a:lnTo>
                    <a:pt x="3574218" y="38100"/>
                  </a:lnTo>
                  <a:lnTo>
                    <a:pt x="3563018" y="25400"/>
                  </a:lnTo>
                  <a:close/>
                </a:path>
                <a:path w="5494020" h="1790700">
                  <a:moveTo>
                    <a:pt x="2700812" y="12700"/>
                  </a:moveTo>
                  <a:lnTo>
                    <a:pt x="2693064" y="25400"/>
                  </a:lnTo>
                  <a:lnTo>
                    <a:pt x="2706156" y="25400"/>
                  </a:lnTo>
                  <a:lnTo>
                    <a:pt x="2700812" y="12700"/>
                  </a:lnTo>
                  <a:close/>
                </a:path>
                <a:path w="5494020" h="1790700">
                  <a:moveTo>
                    <a:pt x="2740267" y="12700"/>
                  </a:moveTo>
                  <a:lnTo>
                    <a:pt x="2720312" y="12700"/>
                  </a:lnTo>
                  <a:lnTo>
                    <a:pt x="2714476" y="25400"/>
                  </a:lnTo>
                  <a:lnTo>
                    <a:pt x="2740238" y="25400"/>
                  </a:lnTo>
                  <a:lnTo>
                    <a:pt x="2740267" y="12700"/>
                  </a:lnTo>
                  <a:close/>
                </a:path>
                <a:path w="5494020" h="1790700">
                  <a:moveTo>
                    <a:pt x="2766171" y="12700"/>
                  </a:moveTo>
                  <a:lnTo>
                    <a:pt x="2749150" y="12700"/>
                  </a:lnTo>
                  <a:lnTo>
                    <a:pt x="2749597" y="25400"/>
                  </a:lnTo>
                  <a:lnTo>
                    <a:pt x="2762557" y="25400"/>
                  </a:lnTo>
                  <a:lnTo>
                    <a:pt x="2766171" y="12700"/>
                  </a:lnTo>
                  <a:close/>
                </a:path>
                <a:path w="5494020" h="1790700">
                  <a:moveTo>
                    <a:pt x="2801098" y="12700"/>
                  </a:moveTo>
                  <a:lnTo>
                    <a:pt x="2784470" y="12700"/>
                  </a:lnTo>
                  <a:lnTo>
                    <a:pt x="2784429" y="25400"/>
                  </a:lnTo>
                  <a:lnTo>
                    <a:pt x="2802283" y="25400"/>
                  </a:lnTo>
                  <a:lnTo>
                    <a:pt x="2801098" y="12700"/>
                  </a:lnTo>
                  <a:close/>
                </a:path>
                <a:path w="5494020" h="1790700">
                  <a:moveTo>
                    <a:pt x="2850121" y="12700"/>
                  </a:moveTo>
                  <a:lnTo>
                    <a:pt x="2816155" y="12700"/>
                  </a:lnTo>
                  <a:lnTo>
                    <a:pt x="2814161" y="25400"/>
                  </a:lnTo>
                  <a:lnTo>
                    <a:pt x="2849619" y="25400"/>
                  </a:lnTo>
                  <a:lnTo>
                    <a:pt x="2850121" y="12700"/>
                  </a:lnTo>
                  <a:close/>
                </a:path>
                <a:path w="5494020" h="1790700">
                  <a:moveTo>
                    <a:pt x="2927439" y="0"/>
                  </a:moveTo>
                  <a:lnTo>
                    <a:pt x="2917380" y="12700"/>
                  </a:lnTo>
                  <a:lnTo>
                    <a:pt x="2866832" y="12700"/>
                  </a:lnTo>
                  <a:lnTo>
                    <a:pt x="2861877" y="25400"/>
                  </a:lnTo>
                  <a:lnTo>
                    <a:pt x="2932670" y="25400"/>
                  </a:lnTo>
                  <a:lnTo>
                    <a:pt x="2931882" y="12700"/>
                  </a:lnTo>
                  <a:lnTo>
                    <a:pt x="2927439" y="0"/>
                  </a:lnTo>
                  <a:close/>
                </a:path>
                <a:path w="5494020" h="1790700">
                  <a:moveTo>
                    <a:pt x="2956967" y="12700"/>
                  </a:moveTo>
                  <a:lnTo>
                    <a:pt x="2943677" y="12700"/>
                  </a:lnTo>
                  <a:lnTo>
                    <a:pt x="2942004" y="25400"/>
                  </a:lnTo>
                  <a:lnTo>
                    <a:pt x="2957146" y="25400"/>
                  </a:lnTo>
                  <a:lnTo>
                    <a:pt x="2956967" y="12700"/>
                  </a:lnTo>
                  <a:close/>
                </a:path>
                <a:path w="5494020" h="1790700">
                  <a:moveTo>
                    <a:pt x="2959981" y="12700"/>
                  </a:moveTo>
                  <a:lnTo>
                    <a:pt x="2956967" y="12700"/>
                  </a:lnTo>
                  <a:lnTo>
                    <a:pt x="2957146" y="25400"/>
                  </a:lnTo>
                  <a:lnTo>
                    <a:pt x="2957894" y="25400"/>
                  </a:lnTo>
                  <a:lnTo>
                    <a:pt x="2959981" y="12700"/>
                  </a:lnTo>
                  <a:close/>
                </a:path>
                <a:path w="5494020" h="1790700">
                  <a:moveTo>
                    <a:pt x="3110960" y="12700"/>
                  </a:moveTo>
                  <a:lnTo>
                    <a:pt x="2959981" y="12700"/>
                  </a:lnTo>
                  <a:lnTo>
                    <a:pt x="2957894" y="25400"/>
                  </a:lnTo>
                  <a:lnTo>
                    <a:pt x="3110950" y="25400"/>
                  </a:lnTo>
                  <a:lnTo>
                    <a:pt x="3110960" y="12700"/>
                  </a:lnTo>
                  <a:close/>
                </a:path>
                <a:path w="5494020" h="1790700">
                  <a:moveTo>
                    <a:pt x="3270322" y="0"/>
                  </a:moveTo>
                  <a:lnTo>
                    <a:pt x="3252089" y="0"/>
                  </a:lnTo>
                  <a:lnTo>
                    <a:pt x="3250791" y="12700"/>
                  </a:lnTo>
                  <a:lnTo>
                    <a:pt x="3240532" y="25400"/>
                  </a:lnTo>
                  <a:lnTo>
                    <a:pt x="3271716" y="25400"/>
                  </a:lnTo>
                  <a:lnTo>
                    <a:pt x="3264698" y="12700"/>
                  </a:lnTo>
                  <a:lnTo>
                    <a:pt x="3273741" y="12700"/>
                  </a:lnTo>
                  <a:lnTo>
                    <a:pt x="3270322" y="0"/>
                  </a:lnTo>
                  <a:close/>
                </a:path>
                <a:path w="5494020" h="1790700">
                  <a:moveTo>
                    <a:pt x="3357071" y="12700"/>
                  </a:moveTo>
                  <a:lnTo>
                    <a:pt x="3280562" y="12700"/>
                  </a:lnTo>
                  <a:lnTo>
                    <a:pt x="3277487" y="25400"/>
                  </a:lnTo>
                  <a:lnTo>
                    <a:pt x="3357392" y="25400"/>
                  </a:lnTo>
                  <a:lnTo>
                    <a:pt x="3357071" y="12700"/>
                  </a:lnTo>
                  <a:close/>
                </a:path>
                <a:path w="5494020" h="1790700">
                  <a:moveTo>
                    <a:pt x="3408767" y="12700"/>
                  </a:moveTo>
                  <a:lnTo>
                    <a:pt x="3376875" y="12700"/>
                  </a:lnTo>
                  <a:lnTo>
                    <a:pt x="3374981" y="25400"/>
                  </a:lnTo>
                  <a:lnTo>
                    <a:pt x="3415613" y="25400"/>
                  </a:lnTo>
                  <a:lnTo>
                    <a:pt x="3408767" y="12700"/>
                  </a:lnTo>
                  <a:close/>
                </a:path>
                <a:path w="5494020" h="1790700">
                  <a:moveTo>
                    <a:pt x="3440070" y="12700"/>
                  </a:moveTo>
                  <a:lnTo>
                    <a:pt x="3429044" y="25400"/>
                  </a:lnTo>
                  <a:lnTo>
                    <a:pt x="3443353" y="25400"/>
                  </a:lnTo>
                  <a:lnTo>
                    <a:pt x="3440070" y="12700"/>
                  </a:lnTo>
                  <a:close/>
                </a:path>
                <a:path w="5494020" h="1790700">
                  <a:moveTo>
                    <a:pt x="3459269" y="12700"/>
                  </a:moveTo>
                  <a:lnTo>
                    <a:pt x="3456675" y="25400"/>
                  </a:lnTo>
                  <a:lnTo>
                    <a:pt x="3470211" y="25400"/>
                  </a:lnTo>
                  <a:lnTo>
                    <a:pt x="3459269" y="12700"/>
                  </a:lnTo>
                  <a:close/>
                </a:path>
                <a:path w="5494020" h="1790700">
                  <a:moveTo>
                    <a:pt x="2945565" y="0"/>
                  </a:moveTo>
                  <a:lnTo>
                    <a:pt x="2943490" y="12700"/>
                  </a:lnTo>
                  <a:lnTo>
                    <a:pt x="2966768" y="12700"/>
                  </a:lnTo>
                  <a:lnTo>
                    <a:pt x="2945565" y="0"/>
                  </a:lnTo>
                  <a:close/>
                </a:path>
                <a:path w="5494020" h="1790700">
                  <a:moveTo>
                    <a:pt x="3012478" y="0"/>
                  </a:moveTo>
                  <a:lnTo>
                    <a:pt x="2990066" y="0"/>
                  </a:lnTo>
                  <a:lnTo>
                    <a:pt x="2980657" y="12700"/>
                  </a:lnTo>
                  <a:lnTo>
                    <a:pt x="3013971" y="12700"/>
                  </a:lnTo>
                  <a:lnTo>
                    <a:pt x="3012478" y="0"/>
                  </a:lnTo>
                  <a:close/>
                </a:path>
                <a:path w="5494020" h="1790700">
                  <a:moveTo>
                    <a:pt x="3040455" y="0"/>
                  </a:moveTo>
                  <a:lnTo>
                    <a:pt x="3025058" y="12700"/>
                  </a:lnTo>
                  <a:lnTo>
                    <a:pt x="3046123" y="12700"/>
                  </a:lnTo>
                  <a:lnTo>
                    <a:pt x="3040455" y="0"/>
                  </a:lnTo>
                  <a:close/>
                </a:path>
                <a:path w="5494020" h="1790700">
                  <a:moveTo>
                    <a:pt x="3076086" y="0"/>
                  </a:moveTo>
                  <a:lnTo>
                    <a:pt x="3059560" y="0"/>
                  </a:lnTo>
                  <a:lnTo>
                    <a:pt x="3060602" y="12700"/>
                  </a:lnTo>
                  <a:lnTo>
                    <a:pt x="3071996" y="12700"/>
                  </a:lnTo>
                  <a:lnTo>
                    <a:pt x="3076086" y="0"/>
                  </a:lnTo>
                  <a:close/>
                </a:path>
                <a:path w="5494020" h="1790700">
                  <a:moveTo>
                    <a:pt x="3125195" y="0"/>
                  </a:moveTo>
                  <a:lnTo>
                    <a:pt x="3081200" y="0"/>
                  </a:lnTo>
                  <a:lnTo>
                    <a:pt x="3088222" y="12700"/>
                  </a:lnTo>
                  <a:lnTo>
                    <a:pt x="3128324" y="12700"/>
                  </a:lnTo>
                  <a:lnTo>
                    <a:pt x="3125195" y="0"/>
                  </a:lnTo>
                  <a:close/>
                </a:path>
                <a:path w="5494020" h="1790700">
                  <a:moveTo>
                    <a:pt x="3165804" y="0"/>
                  </a:moveTo>
                  <a:lnTo>
                    <a:pt x="3138807" y="0"/>
                  </a:lnTo>
                  <a:lnTo>
                    <a:pt x="3132913" y="12700"/>
                  </a:lnTo>
                  <a:lnTo>
                    <a:pt x="3169856" y="12700"/>
                  </a:lnTo>
                  <a:lnTo>
                    <a:pt x="3165804" y="0"/>
                  </a:lnTo>
                  <a:close/>
                </a:path>
                <a:path w="5494020" h="1790700">
                  <a:moveTo>
                    <a:pt x="3201172" y="0"/>
                  </a:moveTo>
                  <a:lnTo>
                    <a:pt x="3175402" y="0"/>
                  </a:lnTo>
                  <a:lnTo>
                    <a:pt x="3178036" y="12700"/>
                  </a:lnTo>
                  <a:lnTo>
                    <a:pt x="3205983" y="12700"/>
                  </a:lnTo>
                  <a:lnTo>
                    <a:pt x="3201172" y="0"/>
                  </a:lnTo>
                  <a:close/>
                </a:path>
                <a:path w="5494020" h="1790700">
                  <a:moveTo>
                    <a:pt x="3291456" y="0"/>
                  </a:moveTo>
                  <a:lnTo>
                    <a:pt x="3291299" y="12700"/>
                  </a:lnTo>
                  <a:lnTo>
                    <a:pt x="3298672" y="12700"/>
                  </a:lnTo>
                  <a:lnTo>
                    <a:pt x="3291456" y="0"/>
                  </a:lnTo>
                  <a:close/>
                </a:path>
                <a:path w="5494020" h="1790700">
                  <a:moveTo>
                    <a:pt x="3306036" y="0"/>
                  </a:moveTo>
                  <a:lnTo>
                    <a:pt x="3302398" y="0"/>
                  </a:lnTo>
                  <a:lnTo>
                    <a:pt x="3298672" y="12700"/>
                  </a:lnTo>
                  <a:lnTo>
                    <a:pt x="3304964" y="12700"/>
                  </a:lnTo>
                  <a:lnTo>
                    <a:pt x="3306036"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pic>
          <p:nvPicPr>
            <p:cNvPr id="7" name="object 7"/>
            <p:cNvPicPr/>
            <p:nvPr/>
          </p:nvPicPr>
          <p:blipFill>
            <a:blip r:embed="rId4" cstate="screen">
              <a:extLst>
                <a:ext uri="{28A0092B-C50C-407E-A947-70E740481C1C}">
                  <a14:useLocalDpi xmlns:a14="http://schemas.microsoft.com/office/drawing/2010/main"/>
                </a:ext>
              </a:extLst>
            </a:blip>
            <a:stretch>
              <a:fillRect/>
            </a:stretch>
          </p:blipFill>
          <p:spPr>
            <a:xfrm>
              <a:off x="2661068" y="2857409"/>
              <a:ext cx="208198" cy="22352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442D57C-1300-542A-385A-06DCE750A5AE}"/>
              </a:ext>
            </a:extLst>
          </p:cNvPr>
          <p:cNvGrpSpPr/>
          <p:nvPr/>
        </p:nvGrpSpPr>
        <p:grpSpPr>
          <a:xfrm>
            <a:off x="829343" y="1136034"/>
            <a:ext cx="11099374" cy="4751387"/>
            <a:chOff x="3351219" y="107956"/>
            <a:chExt cx="13286217" cy="5687524"/>
          </a:xfrm>
        </p:grpSpPr>
        <p:grpSp>
          <p:nvGrpSpPr>
            <p:cNvPr id="2" name="object 2"/>
            <p:cNvGrpSpPr/>
            <p:nvPr/>
          </p:nvGrpSpPr>
          <p:grpSpPr>
            <a:xfrm>
              <a:off x="3351219" y="107956"/>
              <a:ext cx="8566785" cy="4145915"/>
              <a:chOff x="133356" y="107955"/>
              <a:chExt cx="8566785" cy="4145915"/>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133356" y="107955"/>
                <a:ext cx="8026811" cy="3943552"/>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2467601" y="3018972"/>
                <a:ext cx="2976346" cy="1234439"/>
              </a:xfrm>
              <a:prstGeom prst="rect">
                <a:avLst/>
              </a:prstGeom>
            </p:spPr>
          </p:pic>
          <p:pic>
            <p:nvPicPr>
              <p:cNvPr id="5" name="object 5"/>
              <p:cNvPicPr/>
              <p:nvPr/>
            </p:nvPicPr>
            <p:blipFill>
              <a:blip r:embed="rId4" cstate="screen">
                <a:extLst>
                  <a:ext uri="{28A0092B-C50C-407E-A947-70E740481C1C}">
                    <a14:useLocalDpi xmlns:a14="http://schemas.microsoft.com/office/drawing/2010/main"/>
                  </a:ext>
                </a:extLst>
              </a:blip>
              <a:stretch>
                <a:fillRect/>
              </a:stretch>
            </p:blipFill>
            <p:spPr>
              <a:xfrm>
                <a:off x="5576226" y="2853812"/>
                <a:ext cx="3123671" cy="786889"/>
              </a:xfrm>
              <a:prstGeom prst="rect">
                <a:avLst/>
              </a:prstGeom>
            </p:spPr>
          </p:pic>
        </p:grpSp>
        <p:sp>
          <p:nvSpPr>
            <p:cNvPr id="6" name="object 6"/>
            <p:cNvSpPr txBox="1"/>
            <p:nvPr/>
          </p:nvSpPr>
          <p:spPr>
            <a:xfrm>
              <a:off x="10787114" y="3453103"/>
              <a:ext cx="5850322" cy="2342377"/>
            </a:xfrm>
            <a:prstGeom prst="rect">
              <a:avLst/>
            </a:prstGeom>
          </p:spPr>
          <p:txBody>
            <a:bodyPr vert="horz" wrap="square" lIns="0" tIns="7763" rIns="0" bIns="0" rtlCol="0">
              <a:spAutoFit/>
            </a:bodyPr>
            <a:lstStyle/>
            <a:p>
              <a:pPr marL="5971" defTabSz="429951">
                <a:spcBef>
                  <a:spcPts val="61"/>
                </a:spcBef>
              </a:pPr>
              <a:r>
                <a:rPr sz="2069" b="1" kern="0" spc="-5" dirty="0">
                  <a:solidFill>
                    <a:srgbClr val="FF2600"/>
                  </a:solidFill>
                  <a:latin typeface="游ゴシック"/>
                  <a:cs typeface="游ゴシック"/>
                </a:rPr>
                <a:t>ここをクリック</a:t>
              </a:r>
              <a:endParaRPr sz="2069" kern="0" dirty="0">
                <a:solidFill>
                  <a:sysClr val="windowText" lastClr="000000"/>
                </a:solidFill>
                <a:latin typeface="游ゴシック"/>
                <a:cs typeface="游ゴシック"/>
              </a:endParaRPr>
            </a:p>
            <a:p>
              <a:pPr defTabSz="429951">
                <a:spcBef>
                  <a:spcPts val="12"/>
                </a:spcBef>
              </a:pPr>
              <a:endParaRPr sz="2069" kern="0" dirty="0">
                <a:solidFill>
                  <a:sysClr val="windowText" lastClr="000000"/>
                </a:solidFill>
                <a:latin typeface="游ゴシック"/>
                <a:cs typeface="游ゴシック"/>
              </a:endParaRPr>
            </a:p>
            <a:p>
              <a:pPr marL="5971" defTabSz="429951">
                <a:spcBef>
                  <a:spcPts val="2"/>
                </a:spcBef>
              </a:pPr>
              <a:r>
                <a:rPr sz="2069" b="1" kern="0" spc="-5" dirty="0">
                  <a:solidFill>
                    <a:srgbClr val="FF2600"/>
                  </a:solidFill>
                  <a:latin typeface="游ゴシック"/>
                  <a:cs typeface="游ゴシック"/>
                </a:rPr>
                <a:t>ここから先は</a:t>
              </a:r>
              <a:endParaRPr sz="2069" kern="0" dirty="0">
                <a:solidFill>
                  <a:sysClr val="windowText" lastClr="000000"/>
                </a:solidFill>
                <a:latin typeface="游ゴシック"/>
                <a:cs typeface="游ゴシック"/>
              </a:endParaRPr>
            </a:p>
            <a:p>
              <a:pPr marL="5971" defTabSz="429951">
                <a:spcBef>
                  <a:spcPts val="292"/>
                </a:spcBef>
              </a:pPr>
              <a:r>
                <a:rPr sz="2069" b="1" kern="0" spc="26" dirty="0">
                  <a:solidFill>
                    <a:srgbClr val="FF2600"/>
                  </a:solidFill>
                  <a:latin typeface="游ゴシック"/>
                  <a:cs typeface="游ゴシック"/>
                </a:rPr>
                <a:t>「クラブ </a:t>
              </a:r>
              <a:r>
                <a:rPr sz="2069" b="1" kern="0" dirty="0">
                  <a:solidFill>
                    <a:srgbClr val="FF2600"/>
                  </a:solidFill>
                  <a:latin typeface="游ゴシック"/>
                  <a:cs typeface="游ゴシック"/>
                </a:rPr>
                <a:t>IDと</a:t>
              </a:r>
              <a:r>
                <a:rPr sz="2069" b="1" kern="0" spc="-5" dirty="0">
                  <a:solidFill>
                    <a:srgbClr val="FF2600"/>
                  </a:solidFill>
                  <a:latin typeface="游ゴシック"/>
                  <a:cs typeface="游ゴシック"/>
                </a:rPr>
                <a:t>PASS」の入力が必要です</a:t>
              </a:r>
              <a:endParaRPr sz="2069" kern="0" dirty="0">
                <a:solidFill>
                  <a:sysClr val="windowText" lastClr="000000"/>
                </a:solidFill>
                <a:latin typeface="游ゴシック"/>
                <a:cs typeface="游ゴシック"/>
              </a:endParaRPr>
            </a:p>
            <a:p>
              <a:pPr defTabSz="429951">
                <a:spcBef>
                  <a:spcPts val="12"/>
                </a:spcBef>
              </a:pPr>
              <a:endParaRPr sz="2069" kern="0" dirty="0">
                <a:solidFill>
                  <a:sysClr val="windowText" lastClr="000000"/>
                </a:solidFill>
                <a:latin typeface="游ゴシック"/>
                <a:cs typeface="游ゴシック"/>
              </a:endParaRPr>
            </a:p>
            <a:p>
              <a:pPr marL="5971" defTabSz="429951"/>
              <a:r>
                <a:rPr sz="2069" b="1" kern="0" spc="-2" dirty="0">
                  <a:solidFill>
                    <a:srgbClr val="FF2600"/>
                  </a:solidFill>
                  <a:latin typeface="游ゴシック"/>
                  <a:cs typeface="游ゴシック"/>
                </a:rPr>
                <a:t>＊入力画面は省きます</a:t>
              </a:r>
              <a:endParaRPr sz="2069" kern="0" dirty="0">
                <a:solidFill>
                  <a:sysClr val="windowText" lastClr="000000"/>
                </a:solidFill>
                <a:latin typeface="游ゴシック"/>
                <a:cs typeface="游ゴシック"/>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2208506" y="258037"/>
            <a:ext cx="7774989" cy="6586647"/>
          </a:xfrm>
          <a:prstGeom prst="rect">
            <a:avLst/>
          </a:prstGeom>
        </p:spPr>
      </p:pic>
      <p:sp>
        <p:nvSpPr>
          <p:cNvPr id="4" name="object 4"/>
          <p:cNvSpPr/>
          <p:nvPr/>
        </p:nvSpPr>
        <p:spPr>
          <a:xfrm>
            <a:off x="2221834" y="272181"/>
            <a:ext cx="654749" cy="296175"/>
          </a:xfrm>
          <a:custGeom>
            <a:avLst/>
            <a:gdLst/>
            <a:ahLst/>
            <a:cxnLst/>
            <a:rect l="l" t="t" r="r" b="b"/>
            <a:pathLst>
              <a:path w="1392555" h="629920">
                <a:moveTo>
                  <a:pt x="0" y="629316"/>
                </a:moveTo>
                <a:lnTo>
                  <a:pt x="1392021" y="629316"/>
                </a:lnTo>
                <a:lnTo>
                  <a:pt x="1392021" y="0"/>
                </a:lnTo>
                <a:lnTo>
                  <a:pt x="0" y="0"/>
                </a:lnTo>
                <a:lnTo>
                  <a:pt x="0" y="629316"/>
                </a:lnTo>
                <a:close/>
              </a:path>
            </a:pathLst>
          </a:custGeom>
          <a:ln w="49773">
            <a:solidFill>
              <a:srgbClr val="FF2600"/>
            </a:solidFill>
            <a:prstDash val="dash"/>
          </a:ln>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2680662" y="4586620"/>
            <a:ext cx="5161563" cy="177347"/>
          </a:xfrm>
          <a:custGeom>
            <a:avLst/>
            <a:gdLst/>
            <a:ahLst/>
            <a:cxnLst/>
            <a:rect l="l" t="t" r="r" b="b"/>
            <a:pathLst>
              <a:path w="10977880" h="377190">
                <a:moveTo>
                  <a:pt x="5" y="376892"/>
                </a:moveTo>
                <a:lnTo>
                  <a:pt x="10977848" y="376892"/>
                </a:lnTo>
                <a:lnTo>
                  <a:pt x="10977848" y="-3"/>
                </a:lnTo>
                <a:lnTo>
                  <a:pt x="5" y="-3"/>
                </a:lnTo>
                <a:lnTo>
                  <a:pt x="5" y="376892"/>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3077493" y="4480077"/>
            <a:ext cx="112260" cy="130174"/>
          </a:xfrm>
          <a:custGeom>
            <a:avLst/>
            <a:gdLst/>
            <a:ahLst/>
            <a:cxnLst/>
            <a:rect l="l" t="t" r="r" b="b"/>
            <a:pathLst>
              <a:path w="238760" h="276859">
                <a:moveTo>
                  <a:pt x="28054" y="0"/>
                </a:moveTo>
                <a:lnTo>
                  <a:pt x="0" y="276825"/>
                </a:lnTo>
                <a:lnTo>
                  <a:pt x="238293" y="133174"/>
                </a:lnTo>
                <a:lnTo>
                  <a:pt x="28054"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3105167" y="2708394"/>
            <a:ext cx="5140067" cy="1857363"/>
          </a:xfrm>
          <a:custGeom>
            <a:avLst/>
            <a:gdLst/>
            <a:ahLst/>
            <a:cxnLst/>
            <a:rect l="l" t="t" r="r" b="b"/>
            <a:pathLst>
              <a:path w="10932160" h="3950334">
                <a:moveTo>
                  <a:pt x="10931867" y="132521"/>
                </a:moveTo>
                <a:lnTo>
                  <a:pt x="10531403" y="92801"/>
                </a:lnTo>
                <a:lnTo>
                  <a:pt x="10137387" y="60135"/>
                </a:lnTo>
                <a:lnTo>
                  <a:pt x="9749818" y="34521"/>
                </a:lnTo>
                <a:lnTo>
                  <a:pt x="9368693" y="15960"/>
                </a:lnTo>
                <a:lnTo>
                  <a:pt x="8994014" y="4451"/>
                </a:lnTo>
                <a:lnTo>
                  <a:pt x="8625782" y="-3"/>
                </a:lnTo>
                <a:lnTo>
                  <a:pt x="8263995" y="2595"/>
                </a:lnTo>
                <a:lnTo>
                  <a:pt x="7908654" y="12244"/>
                </a:lnTo>
                <a:lnTo>
                  <a:pt x="7559760" y="28947"/>
                </a:lnTo>
                <a:lnTo>
                  <a:pt x="7217311" y="52704"/>
                </a:lnTo>
                <a:lnTo>
                  <a:pt x="6881307" y="83511"/>
                </a:lnTo>
                <a:lnTo>
                  <a:pt x="6551750" y="121374"/>
                </a:lnTo>
                <a:lnTo>
                  <a:pt x="6228638" y="166287"/>
                </a:lnTo>
                <a:lnTo>
                  <a:pt x="5911971" y="218255"/>
                </a:lnTo>
                <a:lnTo>
                  <a:pt x="5601751" y="277274"/>
                </a:lnTo>
                <a:lnTo>
                  <a:pt x="5297977" y="343347"/>
                </a:lnTo>
                <a:lnTo>
                  <a:pt x="5000649" y="416472"/>
                </a:lnTo>
                <a:lnTo>
                  <a:pt x="4709767" y="496651"/>
                </a:lnTo>
                <a:lnTo>
                  <a:pt x="4425329" y="583882"/>
                </a:lnTo>
                <a:lnTo>
                  <a:pt x="4147339" y="678166"/>
                </a:lnTo>
                <a:lnTo>
                  <a:pt x="3875794" y="779503"/>
                </a:lnTo>
                <a:lnTo>
                  <a:pt x="3610694" y="887892"/>
                </a:lnTo>
                <a:lnTo>
                  <a:pt x="3352041" y="1003334"/>
                </a:lnTo>
                <a:lnTo>
                  <a:pt x="3099833" y="1125830"/>
                </a:lnTo>
                <a:lnTo>
                  <a:pt x="2854072" y="1255377"/>
                </a:lnTo>
                <a:lnTo>
                  <a:pt x="2614755" y="1391977"/>
                </a:lnTo>
                <a:lnTo>
                  <a:pt x="2381885" y="1535631"/>
                </a:lnTo>
                <a:lnTo>
                  <a:pt x="2155460" y="1686338"/>
                </a:lnTo>
                <a:lnTo>
                  <a:pt x="1935482" y="1844096"/>
                </a:lnTo>
                <a:lnTo>
                  <a:pt x="1721950" y="2008907"/>
                </a:lnTo>
                <a:lnTo>
                  <a:pt x="1514862" y="2180773"/>
                </a:lnTo>
                <a:lnTo>
                  <a:pt x="1314221" y="2359690"/>
                </a:lnTo>
                <a:lnTo>
                  <a:pt x="1120027" y="2545660"/>
                </a:lnTo>
                <a:lnTo>
                  <a:pt x="932277" y="2738682"/>
                </a:lnTo>
                <a:lnTo>
                  <a:pt x="750974" y="2938758"/>
                </a:lnTo>
                <a:lnTo>
                  <a:pt x="576116" y="3145887"/>
                </a:lnTo>
                <a:lnTo>
                  <a:pt x="407705" y="3360069"/>
                </a:lnTo>
                <a:lnTo>
                  <a:pt x="245738" y="3581303"/>
                </a:lnTo>
                <a:lnTo>
                  <a:pt x="90218" y="3809589"/>
                </a:lnTo>
                <a:lnTo>
                  <a:pt x="1" y="3949947"/>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2545971" y="635602"/>
            <a:ext cx="125098" cy="123307"/>
          </a:xfrm>
          <a:custGeom>
            <a:avLst/>
            <a:gdLst/>
            <a:ahLst/>
            <a:cxnLst/>
            <a:rect l="l" t="t" r="r" b="b"/>
            <a:pathLst>
              <a:path w="266065" h="262255">
                <a:moveTo>
                  <a:pt x="0" y="0"/>
                </a:moveTo>
                <a:lnTo>
                  <a:pt x="93723" y="261982"/>
                </a:lnTo>
                <a:lnTo>
                  <a:pt x="265820" y="82210"/>
                </a:lnTo>
                <a:lnTo>
                  <a:pt x="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2624968" y="711226"/>
            <a:ext cx="316179" cy="302743"/>
          </a:xfrm>
          <a:custGeom>
            <a:avLst/>
            <a:gdLst/>
            <a:ahLst/>
            <a:cxnLst/>
            <a:rect l="l" t="t" r="r" b="b"/>
            <a:pathLst>
              <a:path w="672465" h="643890">
                <a:moveTo>
                  <a:pt x="672066" y="643376"/>
                </a:moveTo>
                <a:lnTo>
                  <a:pt x="651064" y="623271"/>
                </a:lnTo>
                <a:lnTo>
                  <a:pt x="630062" y="603165"/>
                </a:lnTo>
                <a:lnTo>
                  <a:pt x="609060" y="583059"/>
                </a:lnTo>
                <a:lnTo>
                  <a:pt x="588058" y="562954"/>
                </a:lnTo>
                <a:lnTo>
                  <a:pt x="567056" y="542848"/>
                </a:lnTo>
                <a:lnTo>
                  <a:pt x="546053" y="522743"/>
                </a:lnTo>
                <a:lnTo>
                  <a:pt x="525051" y="502638"/>
                </a:lnTo>
                <a:lnTo>
                  <a:pt x="504049" y="482533"/>
                </a:lnTo>
                <a:lnTo>
                  <a:pt x="483047" y="462427"/>
                </a:lnTo>
                <a:lnTo>
                  <a:pt x="462045" y="442322"/>
                </a:lnTo>
                <a:lnTo>
                  <a:pt x="441044" y="422216"/>
                </a:lnTo>
                <a:lnTo>
                  <a:pt x="420042" y="402110"/>
                </a:lnTo>
                <a:lnTo>
                  <a:pt x="399040" y="382005"/>
                </a:lnTo>
                <a:lnTo>
                  <a:pt x="378037" y="361900"/>
                </a:lnTo>
                <a:lnTo>
                  <a:pt x="357035" y="341797"/>
                </a:lnTo>
                <a:lnTo>
                  <a:pt x="336033" y="321693"/>
                </a:lnTo>
                <a:lnTo>
                  <a:pt x="315031" y="301589"/>
                </a:lnTo>
                <a:lnTo>
                  <a:pt x="294029" y="281472"/>
                </a:lnTo>
                <a:lnTo>
                  <a:pt x="273027" y="261369"/>
                </a:lnTo>
                <a:lnTo>
                  <a:pt x="252025" y="241265"/>
                </a:lnTo>
                <a:lnTo>
                  <a:pt x="231023" y="221161"/>
                </a:lnTo>
                <a:lnTo>
                  <a:pt x="210021" y="201057"/>
                </a:lnTo>
                <a:lnTo>
                  <a:pt x="189019" y="180953"/>
                </a:lnTo>
                <a:lnTo>
                  <a:pt x="168017" y="160849"/>
                </a:lnTo>
                <a:lnTo>
                  <a:pt x="147015" y="140745"/>
                </a:lnTo>
                <a:lnTo>
                  <a:pt x="126012" y="120641"/>
                </a:lnTo>
                <a:lnTo>
                  <a:pt x="105010" y="100524"/>
                </a:lnTo>
                <a:lnTo>
                  <a:pt x="84008" y="80420"/>
                </a:lnTo>
                <a:lnTo>
                  <a:pt x="63006" y="60316"/>
                </a:lnTo>
                <a:lnTo>
                  <a:pt x="42004" y="40212"/>
                </a:lnTo>
                <a:lnTo>
                  <a:pt x="21002" y="20108"/>
                </a:lnTo>
                <a:lnTo>
                  <a:pt x="0" y="4"/>
                </a:lnTo>
              </a:path>
            </a:pathLst>
          </a:custGeom>
          <a:ln w="49773">
            <a:solidFill>
              <a:srgbClr val="FF2600"/>
            </a:solidFill>
            <a:prstDash val="dash"/>
          </a:ln>
        </p:spPr>
        <p:txBody>
          <a:bodyPr wrap="square" lIns="0" tIns="0" rIns="0" bIns="0" rtlCol="0"/>
          <a:lstStyle/>
          <a:p>
            <a:pPr defTabSz="429951"/>
            <a:endParaRPr sz="846" kern="0">
              <a:solidFill>
                <a:sysClr val="windowText" lastClr="000000"/>
              </a:solidFill>
            </a:endParaRPr>
          </a:p>
        </p:txBody>
      </p:sp>
      <p:sp>
        <p:nvSpPr>
          <p:cNvPr id="10" name="object 10"/>
          <p:cNvSpPr txBox="1"/>
          <p:nvPr/>
        </p:nvSpPr>
        <p:spPr>
          <a:xfrm>
            <a:off x="8341928" y="2766065"/>
            <a:ext cx="3429561" cy="268359"/>
          </a:xfrm>
          <a:prstGeom prst="rect">
            <a:avLst/>
          </a:prstGeom>
        </p:spPr>
        <p:txBody>
          <a:bodyPr vert="horz" wrap="square" lIns="0" tIns="7763" rIns="0" bIns="0" rtlCol="0">
            <a:spAutoFit/>
          </a:bodyPr>
          <a:lstStyle/>
          <a:p>
            <a:pPr marL="5971" defTabSz="429951">
              <a:spcBef>
                <a:spcPts val="61"/>
              </a:spcBef>
            </a:pPr>
            <a:r>
              <a:rPr sz="1693" b="1" kern="0" spc="-12" dirty="0">
                <a:solidFill>
                  <a:srgbClr val="FF2600"/>
                </a:solidFill>
                <a:latin typeface="游ゴシック"/>
                <a:cs typeface="游ゴシック"/>
              </a:rPr>
              <a:t>所属するクラブを選択</a:t>
            </a:r>
            <a:endParaRPr sz="1693" kern="0" dirty="0">
              <a:solidFill>
                <a:sysClr val="windowText" lastClr="000000"/>
              </a:solidFill>
              <a:latin typeface="游ゴシック"/>
              <a:cs typeface="游ゴシック"/>
            </a:endParaRPr>
          </a:p>
        </p:txBody>
      </p:sp>
      <p:sp>
        <p:nvSpPr>
          <p:cNvPr id="11" name="object 11"/>
          <p:cNvSpPr txBox="1"/>
          <p:nvPr/>
        </p:nvSpPr>
        <p:spPr>
          <a:xfrm>
            <a:off x="2941147" y="656671"/>
            <a:ext cx="8553079" cy="428730"/>
          </a:xfrm>
          <a:prstGeom prst="rect">
            <a:avLst/>
          </a:prstGeom>
        </p:spPr>
        <p:txBody>
          <a:bodyPr vert="horz" wrap="square" lIns="0" tIns="42695" rIns="0" bIns="0" rtlCol="0">
            <a:spAutoFit/>
          </a:bodyPr>
          <a:lstStyle/>
          <a:p>
            <a:pPr marL="5971" defTabSz="429951">
              <a:spcBef>
                <a:spcPts val="336"/>
              </a:spcBef>
            </a:pPr>
            <a:r>
              <a:rPr sz="1128" b="1" kern="0" spc="-19" dirty="0">
                <a:solidFill>
                  <a:srgbClr val="FF2600"/>
                </a:solidFill>
                <a:latin typeface="游ゴシック"/>
                <a:cs typeface="游ゴシック"/>
              </a:rPr>
              <a:t>この表記順序は「グループ別」です。</a:t>
            </a:r>
            <a:endParaRPr sz="1128" kern="0" dirty="0">
              <a:solidFill>
                <a:sysClr val="windowText" lastClr="000000"/>
              </a:solidFill>
              <a:latin typeface="游ゴシック"/>
              <a:cs typeface="游ゴシック"/>
            </a:endParaRPr>
          </a:p>
          <a:p>
            <a:pPr marL="5971" defTabSz="429951">
              <a:spcBef>
                <a:spcPts val="292"/>
              </a:spcBef>
            </a:pPr>
            <a:r>
              <a:rPr sz="1128" b="1" kern="0" dirty="0">
                <a:solidFill>
                  <a:srgbClr val="FF2600"/>
                </a:solidFill>
                <a:latin typeface="游ゴシック"/>
                <a:cs typeface="游ゴシック"/>
              </a:rPr>
              <a:t>ここを切り替えることで申請順（時間順）</a:t>
            </a:r>
            <a:r>
              <a:rPr sz="1128" b="1" kern="0" spc="-5" dirty="0">
                <a:solidFill>
                  <a:srgbClr val="FF2600"/>
                </a:solidFill>
                <a:latin typeface="游ゴシック"/>
                <a:cs typeface="游ゴシック"/>
              </a:rPr>
              <a:t>に変わります</a:t>
            </a:r>
            <a:endParaRPr sz="1128" kern="0" dirty="0">
              <a:solidFill>
                <a:sysClr val="windowText" lastClr="000000"/>
              </a:solidFill>
              <a:latin typeface="游ゴシック"/>
              <a:cs typeface="游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30967" y="706102"/>
            <a:ext cx="6837451" cy="1770571"/>
          </a:xfrm>
          <a:prstGeom prst="rect">
            <a:avLst/>
          </a:prstGeom>
        </p:spPr>
      </p:pic>
      <p:sp>
        <p:nvSpPr>
          <p:cNvPr id="3" name="object 3"/>
          <p:cNvSpPr txBox="1"/>
          <p:nvPr/>
        </p:nvSpPr>
        <p:spPr>
          <a:xfrm>
            <a:off x="4882243" y="1033981"/>
            <a:ext cx="4689034" cy="506910"/>
          </a:xfrm>
          <a:prstGeom prst="rect">
            <a:avLst/>
          </a:prstGeom>
        </p:spPr>
        <p:txBody>
          <a:bodyPr vert="horz" wrap="square" lIns="0" tIns="5374" rIns="0" bIns="0" rtlCol="0">
            <a:spAutoFit/>
          </a:bodyPr>
          <a:lstStyle/>
          <a:p>
            <a:pPr marL="5971" marR="2389" defTabSz="429951">
              <a:lnSpc>
                <a:spcPct val="128000"/>
              </a:lnSpc>
              <a:spcBef>
                <a:spcPts val="42"/>
              </a:spcBef>
            </a:pPr>
            <a:r>
              <a:rPr sz="1317" b="1" kern="0" spc="-2" dirty="0">
                <a:solidFill>
                  <a:srgbClr val="FF2600"/>
                </a:solidFill>
                <a:latin typeface="游ゴシック"/>
                <a:cs typeface="游ゴシック"/>
              </a:rPr>
              <a:t>報告書作成時は、「</a:t>
            </a:r>
            <a:r>
              <a:rPr sz="1317" b="1" kern="0" spc="-2" dirty="0" err="1">
                <a:solidFill>
                  <a:srgbClr val="FF2600"/>
                </a:solidFill>
                <a:latin typeface="游ゴシック"/>
                <a:cs typeface="游ゴシック"/>
              </a:rPr>
              <a:t>編集／開く」を選択以後</a:t>
            </a:r>
            <a:r>
              <a:rPr sz="1317" b="1" kern="0" spc="-2" dirty="0">
                <a:solidFill>
                  <a:srgbClr val="FF2600"/>
                </a:solidFill>
                <a:latin typeface="游ゴシック"/>
                <a:cs typeface="游ゴシック"/>
              </a:rPr>
              <a:t>、</a:t>
            </a:r>
            <a:endParaRPr lang="en-US" sz="1317" b="1" kern="0" spc="-2" dirty="0">
              <a:solidFill>
                <a:srgbClr val="FF2600"/>
              </a:solidFill>
              <a:latin typeface="游ゴシック"/>
              <a:cs typeface="游ゴシック"/>
            </a:endParaRPr>
          </a:p>
          <a:p>
            <a:pPr marL="5971" marR="2389" defTabSz="429951">
              <a:lnSpc>
                <a:spcPct val="128000"/>
              </a:lnSpc>
              <a:spcBef>
                <a:spcPts val="42"/>
              </a:spcBef>
            </a:pPr>
            <a:r>
              <a:rPr sz="1317" b="1" kern="0" spc="-2" dirty="0" err="1">
                <a:solidFill>
                  <a:srgbClr val="FF2600"/>
                </a:solidFill>
                <a:latin typeface="游ゴシック"/>
                <a:cs typeface="游ゴシック"/>
              </a:rPr>
              <a:t>一時保存、提出の際も、</a:t>
            </a:r>
            <a:r>
              <a:rPr sz="1317" b="1" kern="0" spc="-14" dirty="0" err="1">
                <a:solidFill>
                  <a:srgbClr val="FF2600"/>
                </a:solidFill>
                <a:latin typeface="游ゴシック"/>
                <a:cs typeface="游ゴシック"/>
              </a:rPr>
              <a:t>常に「保存」を選択してください</a:t>
            </a:r>
            <a:endParaRPr sz="1317" kern="0" dirty="0">
              <a:solidFill>
                <a:sysClr val="windowText" lastClr="000000"/>
              </a:solidFill>
              <a:latin typeface="游ゴシック"/>
              <a:cs typeface="游ゴシック"/>
            </a:endParaRPr>
          </a:p>
        </p:txBody>
      </p:sp>
      <p:sp>
        <p:nvSpPr>
          <p:cNvPr id="4" name="object 4"/>
          <p:cNvSpPr txBox="1"/>
          <p:nvPr/>
        </p:nvSpPr>
        <p:spPr>
          <a:xfrm>
            <a:off x="4927941" y="3252928"/>
            <a:ext cx="6978147" cy="2576562"/>
          </a:xfrm>
          <a:prstGeom prst="rect">
            <a:avLst/>
          </a:prstGeom>
        </p:spPr>
        <p:txBody>
          <a:bodyPr vert="horz" wrap="square" lIns="0" tIns="42695" rIns="0" bIns="0" rtlCol="0">
            <a:spAutoFit/>
          </a:bodyPr>
          <a:lstStyle/>
          <a:p>
            <a:pPr marL="5971" defTabSz="429951">
              <a:spcBef>
                <a:spcPts val="336"/>
              </a:spcBef>
            </a:pPr>
            <a:r>
              <a:rPr sz="1317" b="1" kern="0" spc="-2" dirty="0">
                <a:solidFill>
                  <a:srgbClr val="FF2600"/>
                </a:solidFill>
                <a:latin typeface="游ゴシック"/>
                <a:cs typeface="游ゴシック"/>
              </a:rPr>
              <a:t>報告書に必要な添付書類は、</a:t>
            </a:r>
            <a:endParaRPr sz="1317" kern="0" dirty="0">
              <a:solidFill>
                <a:sysClr val="windowText" lastClr="000000"/>
              </a:solidFill>
              <a:latin typeface="游ゴシック"/>
              <a:cs typeface="游ゴシック"/>
            </a:endParaRPr>
          </a:p>
          <a:p>
            <a:pPr marL="5971" defTabSz="429951">
              <a:spcBef>
                <a:spcPts val="292"/>
              </a:spcBef>
              <a:tabLst>
                <a:tab pos="1572855" algn="l"/>
              </a:tabLst>
            </a:pPr>
            <a:r>
              <a:rPr sz="1317" b="1" kern="0" dirty="0">
                <a:solidFill>
                  <a:srgbClr val="FF2600"/>
                </a:solidFill>
                <a:latin typeface="游ゴシック"/>
                <a:cs typeface="游ゴシック"/>
              </a:rPr>
              <a:t>必ずファ</a:t>
            </a:r>
            <a:r>
              <a:rPr sz="1317" b="1" kern="0" spc="-40" dirty="0">
                <a:solidFill>
                  <a:srgbClr val="FF2600"/>
                </a:solidFill>
                <a:latin typeface="游ゴシック"/>
                <a:cs typeface="游ゴシック"/>
              </a:rPr>
              <a:t>イ</a:t>
            </a:r>
            <a:r>
              <a:rPr sz="1317" b="1" kern="0" dirty="0">
                <a:solidFill>
                  <a:srgbClr val="FF2600"/>
                </a:solidFill>
                <a:latin typeface="游ゴシック"/>
                <a:cs typeface="游ゴシック"/>
              </a:rPr>
              <a:t>ル名を「報告</a:t>
            </a:r>
            <a:r>
              <a:rPr sz="1317" b="1" kern="0" spc="-24" dirty="0">
                <a:solidFill>
                  <a:srgbClr val="FF2600"/>
                </a:solidFill>
                <a:latin typeface="游ゴシック"/>
                <a:cs typeface="游ゴシック"/>
              </a:rPr>
              <a:t>：</a:t>
            </a:r>
            <a:r>
              <a:rPr sz="1317" b="1" kern="0" dirty="0">
                <a:solidFill>
                  <a:srgbClr val="FF2600"/>
                </a:solidFill>
                <a:latin typeface="游ゴシック"/>
                <a:cs typeface="游ゴシック"/>
              </a:rPr>
              <a:t>	」と</a:t>
            </a:r>
            <a:r>
              <a:rPr sz="1317" b="1" kern="0" spc="-103" dirty="0">
                <a:solidFill>
                  <a:srgbClr val="FF2600"/>
                </a:solidFill>
                <a:latin typeface="游ゴシック"/>
                <a:cs typeface="游ゴシック"/>
              </a:rPr>
              <a:t>し</a:t>
            </a:r>
            <a:r>
              <a:rPr sz="1317" b="1" kern="0" dirty="0">
                <a:solidFill>
                  <a:srgbClr val="FF2600"/>
                </a:solidFill>
                <a:latin typeface="游ゴシック"/>
                <a:cs typeface="游ゴシック"/>
              </a:rPr>
              <a:t>て下さ</a:t>
            </a:r>
            <a:r>
              <a:rPr sz="1317" b="1" kern="0" spc="-24" dirty="0">
                <a:solidFill>
                  <a:srgbClr val="FF2600"/>
                </a:solidFill>
                <a:latin typeface="游ゴシック"/>
                <a:cs typeface="游ゴシック"/>
              </a:rPr>
              <a:t>い</a:t>
            </a:r>
            <a:endParaRPr sz="1317" kern="0" dirty="0">
              <a:solidFill>
                <a:sysClr val="windowText" lastClr="000000"/>
              </a:solidFill>
              <a:latin typeface="游ゴシック"/>
              <a:cs typeface="游ゴシック"/>
            </a:endParaRPr>
          </a:p>
          <a:p>
            <a:pPr defTabSz="429951">
              <a:spcBef>
                <a:spcPts val="12"/>
              </a:spcBef>
            </a:pPr>
            <a:endParaRPr sz="1317" kern="0" dirty="0">
              <a:solidFill>
                <a:sysClr val="windowText" lastClr="000000"/>
              </a:solidFill>
              <a:latin typeface="游ゴシック"/>
              <a:cs typeface="游ゴシック"/>
            </a:endParaRPr>
          </a:p>
          <a:p>
            <a:pPr marL="5971" defTabSz="429951"/>
            <a:r>
              <a:rPr sz="1317" b="1" kern="0" spc="-9" dirty="0">
                <a:solidFill>
                  <a:srgbClr val="FF2600"/>
                </a:solidFill>
                <a:latin typeface="游ゴシック"/>
                <a:cs typeface="游ゴシック"/>
              </a:rPr>
              <a:t>例えば</a:t>
            </a:r>
            <a:endParaRPr sz="1317" kern="0" dirty="0">
              <a:solidFill>
                <a:sysClr val="windowText" lastClr="000000"/>
              </a:solidFill>
              <a:latin typeface="游ゴシック"/>
              <a:cs typeface="游ゴシック"/>
            </a:endParaRPr>
          </a:p>
          <a:p>
            <a:pPr marL="5971" marR="1444471" defTabSz="429951">
              <a:lnSpc>
                <a:spcPct val="128000"/>
              </a:lnSpc>
            </a:pPr>
            <a:r>
              <a:rPr sz="1317" b="1" kern="0" dirty="0" err="1">
                <a:solidFill>
                  <a:srgbClr val="FF2600"/>
                </a:solidFill>
                <a:latin typeface="游ゴシック"/>
                <a:cs typeface="游ゴシック"/>
              </a:rPr>
              <a:t>報告：専用口座（通帳、表紙</a:t>
            </a:r>
            <a:r>
              <a:rPr sz="1317" b="1" kern="0" spc="-24" dirty="0">
                <a:solidFill>
                  <a:srgbClr val="FF2600"/>
                </a:solidFill>
                <a:latin typeface="游ゴシック"/>
                <a:cs typeface="游ゴシック"/>
              </a:rPr>
              <a:t>）</a:t>
            </a:r>
            <a:endParaRPr lang="en-US" sz="1317" b="1" kern="0" spc="-24" dirty="0">
              <a:solidFill>
                <a:srgbClr val="FF2600"/>
              </a:solidFill>
              <a:latin typeface="游ゴシック"/>
              <a:cs typeface="游ゴシック"/>
            </a:endParaRPr>
          </a:p>
          <a:p>
            <a:pPr marL="5971" marR="1444471" defTabSz="429951">
              <a:lnSpc>
                <a:spcPct val="128000"/>
              </a:lnSpc>
            </a:pPr>
            <a:r>
              <a:rPr sz="1317" b="1" kern="0" spc="-5" dirty="0" err="1">
                <a:solidFill>
                  <a:srgbClr val="FF2600"/>
                </a:solidFill>
                <a:latin typeface="游ゴシック"/>
                <a:cs typeface="游ゴシック"/>
              </a:rPr>
              <a:t>報告／写真と説明</a:t>
            </a:r>
            <a:endParaRPr sz="1317" kern="0" dirty="0">
              <a:solidFill>
                <a:sysClr val="windowText" lastClr="000000"/>
              </a:solidFill>
              <a:latin typeface="游ゴシック"/>
              <a:cs typeface="游ゴシック"/>
            </a:endParaRPr>
          </a:p>
          <a:p>
            <a:pPr marL="5971" marR="2230899" defTabSz="429951">
              <a:lnSpc>
                <a:spcPct val="128000"/>
              </a:lnSpc>
            </a:pPr>
            <a:r>
              <a:rPr sz="1317" b="1" kern="0" spc="-5" dirty="0">
                <a:solidFill>
                  <a:srgbClr val="FF2600"/>
                </a:solidFill>
                <a:latin typeface="游ゴシック"/>
                <a:cs typeface="游ゴシック"/>
              </a:rPr>
              <a:t>報告ー領収書１</a:t>
            </a:r>
            <a:endParaRPr lang="en-US" sz="1317" b="1" kern="0" spc="-5" dirty="0">
              <a:solidFill>
                <a:srgbClr val="FF2600"/>
              </a:solidFill>
              <a:latin typeface="游ゴシック"/>
              <a:cs typeface="游ゴシック"/>
            </a:endParaRPr>
          </a:p>
          <a:p>
            <a:pPr marL="5971" marR="2230899" defTabSz="429951">
              <a:lnSpc>
                <a:spcPct val="128000"/>
              </a:lnSpc>
            </a:pPr>
            <a:r>
              <a:rPr sz="1317" b="1" kern="0" spc="-5" dirty="0" err="1">
                <a:solidFill>
                  <a:srgbClr val="FF2600"/>
                </a:solidFill>
                <a:latin typeface="游ゴシック"/>
                <a:cs typeface="游ゴシック"/>
              </a:rPr>
              <a:t>報告・広報資料</a:t>
            </a:r>
            <a:endParaRPr sz="1317" kern="0" dirty="0">
              <a:solidFill>
                <a:sysClr val="windowText" lastClr="000000"/>
              </a:solidFill>
              <a:latin typeface="游ゴシック"/>
              <a:cs typeface="游ゴシック"/>
            </a:endParaRPr>
          </a:p>
          <a:p>
            <a:pPr defTabSz="429951">
              <a:spcBef>
                <a:spcPts val="12"/>
              </a:spcBef>
            </a:pPr>
            <a:endParaRPr sz="1317" kern="0" dirty="0">
              <a:solidFill>
                <a:sysClr val="windowText" lastClr="000000"/>
              </a:solidFill>
              <a:latin typeface="游ゴシック"/>
              <a:cs typeface="游ゴシック"/>
            </a:endParaRPr>
          </a:p>
          <a:p>
            <a:pPr marL="5971" defTabSz="429951">
              <a:spcBef>
                <a:spcPts val="2"/>
              </a:spcBef>
            </a:pPr>
            <a:r>
              <a:rPr sz="1317" b="1" kern="0" dirty="0">
                <a:solidFill>
                  <a:srgbClr val="FF2600"/>
                </a:solidFill>
                <a:latin typeface="游ゴシック"/>
                <a:cs typeface="游ゴシック"/>
              </a:rPr>
              <a:t>＊</a:t>
            </a:r>
            <a:r>
              <a:rPr sz="1317" b="1" u="heavy" kern="0" spc="-9" dirty="0">
                <a:solidFill>
                  <a:srgbClr val="FF2600"/>
                </a:solidFill>
                <a:uFill>
                  <a:solidFill>
                    <a:srgbClr val="0433FF"/>
                  </a:solidFill>
                </a:uFill>
                <a:latin typeface="游ゴシック"/>
                <a:cs typeface="游ゴシック"/>
              </a:rPr>
              <a:t>ファイル形式は</a:t>
            </a:r>
            <a:r>
              <a:rPr sz="1317" b="1" u="heavy" kern="0" dirty="0">
                <a:solidFill>
                  <a:srgbClr val="FF2600"/>
                </a:solidFill>
                <a:uFill>
                  <a:solidFill>
                    <a:srgbClr val="0433FF"/>
                  </a:solidFill>
                </a:uFill>
                <a:latin typeface="游ゴシック"/>
                <a:cs typeface="游ゴシック"/>
              </a:rPr>
              <a:t>PDF</a:t>
            </a:r>
            <a:r>
              <a:rPr sz="1317" b="1" u="heavy" kern="0" spc="-12" dirty="0">
                <a:solidFill>
                  <a:srgbClr val="FF2600"/>
                </a:solidFill>
                <a:uFill>
                  <a:solidFill>
                    <a:srgbClr val="0433FF"/>
                  </a:solidFill>
                </a:uFill>
                <a:latin typeface="游ゴシック"/>
                <a:cs typeface="游ゴシック"/>
              </a:rPr>
              <a:t>のみ</a:t>
            </a:r>
            <a:endParaRPr sz="1317" kern="0" dirty="0">
              <a:solidFill>
                <a:sysClr val="windowText" lastClr="000000"/>
              </a:solidFill>
              <a:latin typeface="游ゴシック"/>
              <a:cs typeface="游ゴシック"/>
            </a:endParaRPr>
          </a:p>
          <a:p>
            <a:pPr marL="5971" defTabSz="429951">
              <a:spcBef>
                <a:spcPts val="292"/>
              </a:spcBef>
            </a:pPr>
            <a:r>
              <a:rPr sz="1317" b="1" kern="0" spc="-16" dirty="0">
                <a:solidFill>
                  <a:srgbClr val="FF2600"/>
                </a:solidFill>
                <a:latin typeface="游ゴシック"/>
                <a:cs typeface="游ゴシック"/>
              </a:rPr>
              <a:t>＊関連する書類は、なるべく一つにまとめて添付して下さい</a:t>
            </a:r>
            <a:endParaRPr sz="1317" kern="0" dirty="0">
              <a:solidFill>
                <a:sysClr val="windowText" lastClr="000000"/>
              </a:solidFill>
              <a:latin typeface="游ゴシック"/>
              <a:cs typeface="游ゴシック"/>
            </a:endParaRPr>
          </a:p>
        </p:txBody>
      </p:sp>
      <p:grpSp>
        <p:nvGrpSpPr>
          <p:cNvPr id="5" name="object 5"/>
          <p:cNvGrpSpPr/>
          <p:nvPr/>
        </p:nvGrpSpPr>
        <p:grpSpPr>
          <a:xfrm>
            <a:off x="1918619" y="672573"/>
            <a:ext cx="2945327" cy="1889308"/>
            <a:chOff x="862578" y="4890"/>
            <a:chExt cx="6264275" cy="4018279"/>
          </a:xfrm>
        </p:grpSpPr>
        <p:sp>
          <p:nvSpPr>
            <p:cNvPr id="6" name="object 6"/>
            <p:cNvSpPr/>
            <p:nvPr/>
          </p:nvSpPr>
          <p:spPr>
            <a:xfrm>
              <a:off x="887465" y="29777"/>
              <a:ext cx="2407285" cy="598170"/>
            </a:xfrm>
            <a:custGeom>
              <a:avLst/>
              <a:gdLst/>
              <a:ahLst/>
              <a:cxnLst/>
              <a:rect l="l" t="t" r="r" b="b"/>
              <a:pathLst>
                <a:path w="2407285" h="598170">
                  <a:moveTo>
                    <a:pt x="0" y="597856"/>
                  </a:moveTo>
                  <a:lnTo>
                    <a:pt x="2407146" y="597856"/>
                  </a:lnTo>
                  <a:lnTo>
                    <a:pt x="2407146" y="-5"/>
                  </a:lnTo>
                  <a:lnTo>
                    <a:pt x="0" y="-5"/>
                  </a:lnTo>
                  <a:lnTo>
                    <a:pt x="0" y="597856"/>
                  </a:lnTo>
                  <a:close/>
                </a:path>
              </a:pathLst>
            </a:custGeom>
            <a:ln w="49774">
              <a:solidFill>
                <a:srgbClr val="FF2600"/>
              </a:solidFill>
            </a:ln>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3562037" y="3513258"/>
              <a:ext cx="848360" cy="484505"/>
            </a:xfrm>
            <a:custGeom>
              <a:avLst/>
              <a:gdLst/>
              <a:ahLst/>
              <a:cxnLst/>
              <a:rect l="l" t="t" r="r" b="b"/>
              <a:pathLst>
                <a:path w="848360" h="484504">
                  <a:moveTo>
                    <a:pt x="-2" y="484462"/>
                  </a:moveTo>
                  <a:lnTo>
                    <a:pt x="847822" y="484462"/>
                  </a:lnTo>
                  <a:lnTo>
                    <a:pt x="847822" y="2"/>
                  </a:lnTo>
                  <a:lnTo>
                    <a:pt x="-2" y="2"/>
                  </a:lnTo>
                  <a:lnTo>
                    <a:pt x="-2" y="484462"/>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3446693" y="260023"/>
              <a:ext cx="269875" cy="243840"/>
            </a:xfrm>
            <a:custGeom>
              <a:avLst/>
              <a:gdLst/>
              <a:ahLst/>
              <a:cxnLst/>
              <a:rect l="l" t="t" r="r" b="b"/>
              <a:pathLst>
                <a:path w="269875" h="243840">
                  <a:moveTo>
                    <a:pt x="269260" y="0"/>
                  </a:moveTo>
                  <a:lnTo>
                    <a:pt x="0" y="70133"/>
                  </a:lnTo>
                  <a:lnTo>
                    <a:pt x="217662" y="243462"/>
                  </a:lnTo>
                  <a:lnTo>
                    <a:pt x="26926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3621986" y="367309"/>
              <a:ext cx="3330575" cy="706120"/>
            </a:xfrm>
            <a:custGeom>
              <a:avLst/>
              <a:gdLst/>
              <a:ahLst/>
              <a:cxnLst/>
              <a:rect l="l" t="t" r="r" b="b"/>
              <a:pathLst>
                <a:path w="3330575" h="706119">
                  <a:moveTo>
                    <a:pt x="3330566" y="705852"/>
                  </a:moveTo>
                  <a:lnTo>
                    <a:pt x="3242920" y="687285"/>
                  </a:lnTo>
                  <a:lnTo>
                    <a:pt x="3155273" y="668705"/>
                  </a:lnTo>
                  <a:lnTo>
                    <a:pt x="3067627" y="650125"/>
                  </a:lnTo>
                  <a:lnTo>
                    <a:pt x="2979980" y="631557"/>
                  </a:lnTo>
                  <a:lnTo>
                    <a:pt x="2892333" y="612977"/>
                  </a:lnTo>
                  <a:lnTo>
                    <a:pt x="2804687" y="594410"/>
                  </a:lnTo>
                  <a:lnTo>
                    <a:pt x="2717040" y="575829"/>
                  </a:lnTo>
                  <a:lnTo>
                    <a:pt x="2629394" y="557249"/>
                  </a:lnTo>
                  <a:lnTo>
                    <a:pt x="2541747" y="538682"/>
                  </a:lnTo>
                  <a:lnTo>
                    <a:pt x="2454101" y="520102"/>
                  </a:lnTo>
                  <a:lnTo>
                    <a:pt x="2366454" y="501521"/>
                  </a:lnTo>
                  <a:lnTo>
                    <a:pt x="2278808" y="482954"/>
                  </a:lnTo>
                  <a:lnTo>
                    <a:pt x="2191161" y="464374"/>
                  </a:lnTo>
                  <a:lnTo>
                    <a:pt x="2103514" y="445806"/>
                  </a:lnTo>
                  <a:lnTo>
                    <a:pt x="2015868" y="427226"/>
                  </a:lnTo>
                  <a:lnTo>
                    <a:pt x="1928221" y="408646"/>
                  </a:lnTo>
                  <a:lnTo>
                    <a:pt x="1840575" y="390078"/>
                  </a:lnTo>
                  <a:lnTo>
                    <a:pt x="1752928" y="371498"/>
                  </a:lnTo>
                  <a:lnTo>
                    <a:pt x="1665282" y="352931"/>
                  </a:lnTo>
                  <a:lnTo>
                    <a:pt x="1577635" y="334351"/>
                  </a:lnTo>
                  <a:lnTo>
                    <a:pt x="1489989" y="315770"/>
                  </a:lnTo>
                  <a:lnTo>
                    <a:pt x="1402342" y="297203"/>
                  </a:lnTo>
                  <a:lnTo>
                    <a:pt x="1314697" y="278623"/>
                  </a:lnTo>
                  <a:lnTo>
                    <a:pt x="1227050" y="260043"/>
                  </a:lnTo>
                  <a:lnTo>
                    <a:pt x="1139404" y="241475"/>
                  </a:lnTo>
                  <a:lnTo>
                    <a:pt x="1051757" y="222895"/>
                  </a:lnTo>
                  <a:lnTo>
                    <a:pt x="964111" y="204328"/>
                  </a:lnTo>
                  <a:lnTo>
                    <a:pt x="876464" y="185747"/>
                  </a:lnTo>
                  <a:lnTo>
                    <a:pt x="788817" y="167167"/>
                  </a:lnTo>
                  <a:lnTo>
                    <a:pt x="701171" y="148600"/>
                  </a:lnTo>
                  <a:lnTo>
                    <a:pt x="613524" y="130020"/>
                  </a:lnTo>
                  <a:lnTo>
                    <a:pt x="525878" y="111452"/>
                  </a:lnTo>
                  <a:lnTo>
                    <a:pt x="438231" y="92872"/>
                  </a:lnTo>
                  <a:lnTo>
                    <a:pt x="350585" y="74292"/>
                  </a:lnTo>
                  <a:lnTo>
                    <a:pt x="262938" y="55724"/>
                  </a:lnTo>
                  <a:lnTo>
                    <a:pt x="175292" y="37144"/>
                  </a:lnTo>
                  <a:lnTo>
                    <a:pt x="87645" y="18564"/>
                  </a:lnTo>
                  <a:lnTo>
                    <a:pt x="0" y="-2"/>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1016019" y="761646"/>
              <a:ext cx="1710689" cy="361950"/>
            </a:xfrm>
            <a:custGeom>
              <a:avLst/>
              <a:gdLst/>
              <a:ahLst/>
              <a:cxnLst/>
              <a:rect l="l" t="t" r="r" b="b"/>
              <a:pathLst>
                <a:path w="1710689" h="361950">
                  <a:moveTo>
                    <a:pt x="1" y="361541"/>
                  </a:moveTo>
                  <a:lnTo>
                    <a:pt x="1710673" y="361541"/>
                  </a:lnTo>
                  <a:lnTo>
                    <a:pt x="1710673" y="-11"/>
                  </a:lnTo>
                  <a:lnTo>
                    <a:pt x="1" y="-11"/>
                  </a:lnTo>
                  <a:lnTo>
                    <a:pt x="1" y="361541"/>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1" name="object 11"/>
            <p:cNvSpPr/>
            <p:nvPr/>
          </p:nvSpPr>
          <p:spPr>
            <a:xfrm>
              <a:off x="2818225" y="1157723"/>
              <a:ext cx="278765" cy="223520"/>
            </a:xfrm>
            <a:custGeom>
              <a:avLst/>
              <a:gdLst/>
              <a:ahLst/>
              <a:cxnLst/>
              <a:rect l="l" t="t" r="r" b="b"/>
              <a:pathLst>
                <a:path w="278764" h="223519">
                  <a:moveTo>
                    <a:pt x="0" y="0"/>
                  </a:moveTo>
                  <a:lnTo>
                    <a:pt x="166483" y="222940"/>
                  </a:lnTo>
                  <a:lnTo>
                    <a:pt x="278242" y="577"/>
                  </a:lnTo>
                  <a:lnTo>
                    <a:pt x="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2" name="object 12"/>
            <p:cNvSpPr/>
            <p:nvPr/>
          </p:nvSpPr>
          <p:spPr>
            <a:xfrm>
              <a:off x="3032384" y="1265358"/>
              <a:ext cx="4069079" cy="2045335"/>
            </a:xfrm>
            <a:custGeom>
              <a:avLst/>
              <a:gdLst/>
              <a:ahLst/>
              <a:cxnLst/>
              <a:rect l="l" t="t" r="r" b="b"/>
              <a:pathLst>
                <a:path w="4069079" h="2045335">
                  <a:moveTo>
                    <a:pt x="4069049" y="2045097"/>
                  </a:moveTo>
                  <a:lnTo>
                    <a:pt x="3961969" y="1991278"/>
                  </a:lnTo>
                  <a:lnTo>
                    <a:pt x="3854889" y="1937460"/>
                  </a:lnTo>
                  <a:lnTo>
                    <a:pt x="3747809" y="1883641"/>
                  </a:lnTo>
                  <a:lnTo>
                    <a:pt x="3640729" y="1829823"/>
                  </a:lnTo>
                  <a:lnTo>
                    <a:pt x="3533649" y="1776005"/>
                  </a:lnTo>
                  <a:lnTo>
                    <a:pt x="3426569" y="1722186"/>
                  </a:lnTo>
                  <a:lnTo>
                    <a:pt x="3319488" y="1668367"/>
                  </a:lnTo>
                  <a:lnTo>
                    <a:pt x="3212407" y="1614548"/>
                  </a:lnTo>
                  <a:lnTo>
                    <a:pt x="3105327" y="1560731"/>
                  </a:lnTo>
                  <a:lnTo>
                    <a:pt x="2998247" y="1506912"/>
                  </a:lnTo>
                  <a:lnTo>
                    <a:pt x="2891167" y="1453093"/>
                  </a:lnTo>
                  <a:lnTo>
                    <a:pt x="2784087" y="1399275"/>
                  </a:lnTo>
                  <a:lnTo>
                    <a:pt x="2677007" y="1345457"/>
                  </a:lnTo>
                  <a:lnTo>
                    <a:pt x="2569927" y="1291638"/>
                  </a:lnTo>
                  <a:lnTo>
                    <a:pt x="2462847" y="1237820"/>
                  </a:lnTo>
                  <a:lnTo>
                    <a:pt x="2355767" y="1184001"/>
                  </a:lnTo>
                  <a:lnTo>
                    <a:pt x="2248685" y="1130182"/>
                  </a:lnTo>
                  <a:lnTo>
                    <a:pt x="2141605" y="1076365"/>
                  </a:lnTo>
                  <a:lnTo>
                    <a:pt x="2034525" y="1022546"/>
                  </a:lnTo>
                  <a:lnTo>
                    <a:pt x="1927445" y="968727"/>
                  </a:lnTo>
                  <a:lnTo>
                    <a:pt x="1820365" y="914908"/>
                  </a:lnTo>
                  <a:lnTo>
                    <a:pt x="1713285" y="861091"/>
                  </a:lnTo>
                  <a:lnTo>
                    <a:pt x="1606205" y="807272"/>
                  </a:lnTo>
                  <a:lnTo>
                    <a:pt x="1499125" y="753453"/>
                  </a:lnTo>
                  <a:lnTo>
                    <a:pt x="1392045" y="699635"/>
                  </a:lnTo>
                  <a:lnTo>
                    <a:pt x="1284964" y="645816"/>
                  </a:lnTo>
                  <a:lnTo>
                    <a:pt x="1177884" y="591998"/>
                  </a:lnTo>
                  <a:lnTo>
                    <a:pt x="1070804" y="538180"/>
                  </a:lnTo>
                  <a:lnTo>
                    <a:pt x="963724" y="484361"/>
                  </a:lnTo>
                  <a:lnTo>
                    <a:pt x="856644" y="430542"/>
                  </a:lnTo>
                  <a:lnTo>
                    <a:pt x="749564" y="376725"/>
                  </a:lnTo>
                  <a:lnTo>
                    <a:pt x="642484" y="322906"/>
                  </a:lnTo>
                  <a:lnTo>
                    <a:pt x="535404" y="269087"/>
                  </a:lnTo>
                  <a:lnTo>
                    <a:pt x="428323" y="215268"/>
                  </a:lnTo>
                  <a:lnTo>
                    <a:pt x="321242" y="161450"/>
                  </a:lnTo>
                  <a:lnTo>
                    <a:pt x="214162" y="107632"/>
                  </a:lnTo>
                  <a:lnTo>
                    <a:pt x="107082" y="53813"/>
                  </a:lnTo>
                  <a:lnTo>
                    <a:pt x="2" y="-4"/>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grpSp>
        <p:nvGrpSpPr>
          <p:cNvPr id="13" name="object 13"/>
          <p:cNvGrpSpPr/>
          <p:nvPr/>
        </p:nvGrpSpPr>
        <p:grpSpPr>
          <a:xfrm>
            <a:off x="3379358" y="2614759"/>
            <a:ext cx="1494310" cy="753574"/>
            <a:chOff x="3969352" y="4135634"/>
            <a:chExt cx="3178175" cy="1602740"/>
          </a:xfrm>
        </p:grpSpPr>
        <p:sp>
          <p:nvSpPr>
            <p:cNvPr id="14" name="object 14"/>
            <p:cNvSpPr/>
            <p:nvPr/>
          </p:nvSpPr>
          <p:spPr>
            <a:xfrm>
              <a:off x="3969352" y="4135634"/>
              <a:ext cx="278765" cy="222885"/>
            </a:xfrm>
            <a:custGeom>
              <a:avLst/>
              <a:gdLst/>
              <a:ahLst/>
              <a:cxnLst/>
              <a:rect l="l" t="t" r="r" b="b"/>
              <a:pathLst>
                <a:path w="278764" h="222885">
                  <a:moveTo>
                    <a:pt x="278243" y="85"/>
                  </a:moveTo>
                  <a:lnTo>
                    <a:pt x="0" y="0"/>
                  </a:lnTo>
                  <a:lnTo>
                    <a:pt x="166878" y="222646"/>
                  </a:lnTo>
                  <a:lnTo>
                    <a:pt x="278243" y="85"/>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5" name="object 15"/>
            <p:cNvSpPr/>
            <p:nvPr/>
          </p:nvSpPr>
          <p:spPr>
            <a:xfrm>
              <a:off x="4126995" y="4214517"/>
              <a:ext cx="2995295" cy="1499235"/>
            </a:xfrm>
            <a:custGeom>
              <a:avLst/>
              <a:gdLst/>
              <a:ahLst/>
              <a:cxnLst/>
              <a:rect l="l" t="t" r="r" b="b"/>
              <a:pathLst>
                <a:path w="2995295" h="1499235">
                  <a:moveTo>
                    <a:pt x="2995239" y="1498757"/>
                  </a:moveTo>
                  <a:lnTo>
                    <a:pt x="2916416" y="1459316"/>
                  </a:lnTo>
                  <a:lnTo>
                    <a:pt x="2837595" y="1419874"/>
                  </a:lnTo>
                  <a:lnTo>
                    <a:pt x="2758772" y="1380433"/>
                  </a:lnTo>
                  <a:lnTo>
                    <a:pt x="2679951" y="1340992"/>
                  </a:lnTo>
                  <a:lnTo>
                    <a:pt x="2601128" y="1301551"/>
                  </a:lnTo>
                  <a:lnTo>
                    <a:pt x="2522306" y="1262110"/>
                  </a:lnTo>
                  <a:lnTo>
                    <a:pt x="2443485" y="1222669"/>
                  </a:lnTo>
                  <a:lnTo>
                    <a:pt x="2364662" y="1183228"/>
                  </a:lnTo>
                  <a:lnTo>
                    <a:pt x="2285841" y="1143787"/>
                  </a:lnTo>
                  <a:lnTo>
                    <a:pt x="2207018" y="1104346"/>
                  </a:lnTo>
                  <a:lnTo>
                    <a:pt x="2128196" y="1064904"/>
                  </a:lnTo>
                  <a:lnTo>
                    <a:pt x="2049374" y="1025463"/>
                  </a:lnTo>
                  <a:lnTo>
                    <a:pt x="1970552" y="986022"/>
                  </a:lnTo>
                  <a:lnTo>
                    <a:pt x="1891731" y="946581"/>
                  </a:lnTo>
                  <a:lnTo>
                    <a:pt x="1812908" y="907140"/>
                  </a:lnTo>
                  <a:lnTo>
                    <a:pt x="1734085" y="867699"/>
                  </a:lnTo>
                  <a:lnTo>
                    <a:pt x="1655264" y="828258"/>
                  </a:lnTo>
                  <a:lnTo>
                    <a:pt x="1576442" y="788817"/>
                  </a:lnTo>
                  <a:lnTo>
                    <a:pt x="1497620" y="749376"/>
                  </a:lnTo>
                  <a:lnTo>
                    <a:pt x="1418798" y="709934"/>
                  </a:lnTo>
                  <a:lnTo>
                    <a:pt x="1339975" y="670493"/>
                  </a:lnTo>
                  <a:lnTo>
                    <a:pt x="1261154" y="631052"/>
                  </a:lnTo>
                  <a:lnTo>
                    <a:pt x="1182331" y="591611"/>
                  </a:lnTo>
                  <a:lnTo>
                    <a:pt x="1103510" y="552170"/>
                  </a:lnTo>
                  <a:lnTo>
                    <a:pt x="1024688" y="512729"/>
                  </a:lnTo>
                  <a:lnTo>
                    <a:pt x="945865" y="473289"/>
                  </a:lnTo>
                  <a:lnTo>
                    <a:pt x="867044" y="433848"/>
                  </a:lnTo>
                  <a:lnTo>
                    <a:pt x="788221" y="394407"/>
                  </a:lnTo>
                  <a:lnTo>
                    <a:pt x="709400" y="354966"/>
                  </a:lnTo>
                  <a:lnTo>
                    <a:pt x="630577" y="315525"/>
                  </a:lnTo>
                  <a:lnTo>
                    <a:pt x="551755" y="276083"/>
                  </a:lnTo>
                  <a:lnTo>
                    <a:pt x="472934" y="236642"/>
                  </a:lnTo>
                  <a:lnTo>
                    <a:pt x="394111" y="197201"/>
                  </a:lnTo>
                  <a:lnTo>
                    <a:pt x="315290" y="157760"/>
                  </a:lnTo>
                  <a:lnTo>
                    <a:pt x="236467" y="118319"/>
                  </a:lnTo>
                  <a:lnTo>
                    <a:pt x="157646" y="78878"/>
                  </a:lnTo>
                  <a:lnTo>
                    <a:pt x="78823" y="39437"/>
                  </a:lnTo>
                  <a:lnTo>
                    <a:pt x="1" y="-3"/>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16" name="object 16"/>
          <p:cNvSpPr txBox="1"/>
          <p:nvPr/>
        </p:nvSpPr>
        <p:spPr>
          <a:xfrm>
            <a:off x="4930968" y="2148301"/>
            <a:ext cx="2876189" cy="210523"/>
          </a:xfrm>
          <a:prstGeom prst="rect">
            <a:avLst/>
          </a:prstGeom>
        </p:spPr>
        <p:txBody>
          <a:bodyPr vert="horz" wrap="square" lIns="0" tIns="7763" rIns="0" bIns="0" rtlCol="0">
            <a:spAutoFit/>
          </a:bodyPr>
          <a:lstStyle/>
          <a:p>
            <a:pPr marL="5971" defTabSz="429951">
              <a:spcBef>
                <a:spcPts val="61"/>
              </a:spcBef>
            </a:pPr>
            <a:r>
              <a:rPr sz="1317" b="1" kern="0" spc="-2" dirty="0">
                <a:solidFill>
                  <a:srgbClr val="FF2600"/>
                </a:solidFill>
                <a:latin typeface="游ゴシック"/>
                <a:cs typeface="游ゴシック"/>
              </a:rPr>
              <a:t>クラブ名が表記されます</a:t>
            </a:r>
            <a:endParaRPr sz="1317" kern="0">
              <a:solidFill>
                <a:sysClr val="windowText" lastClr="000000"/>
              </a:solidFill>
              <a:latin typeface="游ゴシック"/>
              <a:cs typeface="游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54854" y="29858"/>
            <a:ext cx="7052428" cy="6488113"/>
          </a:xfrm>
          <a:prstGeom prst="rect">
            <a:avLst/>
          </a:prstGeom>
        </p:spPr>
      </p:pic>
      <p:sp>
        <p:nvSpPr>
          <p:cNvPr id="3" name="object 3"/>
          <p:cNvSpPr txBox="1"/>
          <p:nvPr/>
        </p:nvSpPr>
        <p:spPr>
          <a:xfrm>
            <a:off x="5354483" y="976710"/>
            <a:ext cx="4825863" cy="544788"/>
          </a:xfrm>
          <a:prstGeom prst="rect">
            <a:avLst/>
          </a:prstGeom>
        </p:spPr>
        <p:txBody>
          <a:bodyPr vert="horz" wrap="square" lIns="0" tIns="42695" rIns="0" bIns="0" rtlCol="0">
            <a:spAutoFit/>
          </a:bodyPr>
          <a:lstStyle/>
          <a:p>
            <a:pPr marL="5971" defTabSz="429951">
              <a:spcBef>
                <a:spcPts val="336"/>
              </a:spcBef>
            </a:pPr>
            <a:r>
              <a:rPr sz="1505" b="1" kern="0" spc="-2" dirty="0">
                <a:solidFill>
                  <a:srgbClr val="FF2600"/>
                </a:solidFill>
                <a:latin typeface="游ゴシック"/>
                <a:cs typeface="游ゴシック"/>
              </a:rPr>
              <a:t>この状態は閲覧のみできる状態ですので</a:t>
            </a:r>
            <a:endParaRPr sz="1505" kern="0" dirty="0">
              <a:solidFill>
                <a:sysClr val="windowText" lastClr="000000"/>
              </a:solidFill>
              <a:latin typeface="游ゴシック"/>
              <a:cs typeface="游ゴシック"/>
            </a:endParaRPr>
          </a:p>
          <a:p>
            <a:pPr marL="5971" defTabSz="429951">
              <a:spcBef>
                <a:spcPts val="292"/>
              </a:spcBef>
            </a:pPr>
            <a:r>
              <a:rPr sz="1505" b="1" kern="0" spc="-16" dirty="0">
                <a:solidFill>
                  <a:srgbClr val="FF2600"/>
                </a:solidFill>
                <a:latin typeface="游ゴシック"/>
                <a:cs typeface="游ゴシック"/>
              </a:rPr>
              <a:t>編集するために「編集／開く」をクリックしてください</a:t>
            </a:r>
            <a:endParaRPr sz="1505" kern="0" dirty="0">
              <a:solidFill>
                <a:sysClr val="windowText" lastClr="000000"/>
              </a:solidFill>
              <a:latin typeface="游ゴシック"/>
              <a:cs typeface="游ゴシック"/>
            </a:endParaRPr>
          </a:p>
        </p:txBody>
      </p:sp>
      <p:grpSp>
        <p:nvGrpSpPr>
          <p:cNvPr id="4" name="object 4"/>
          <p:cNvGrpSpPr/>
          <p:nvPr/>
        </p:nvGrpSpPr>
        <p:grpSpPr>
          <a:xfrm>
            <a:off x="1953483" y="7631"/>
            <a:ext cx="3322711" cy="1089458"/>
            <a:chOff x="936728" y="16228"/>
            <a:chExt cx="7066915" cy="2317115"/>
          </a:xfrm>
        </p:grpSpPr>
        <p:sp>
          <p:nvSpPr>
            <p:cNvPr id="5" name="object 5"/>
            <p:cNvSpPr/>
            <p:nvPr/>
          </p:nvSpPr>
          <p:spPr>
            <a:xfrm>
              <a:off x="961615" y="41115"/>
              <a:ext cx="1124585" cy="564515"/>
            </a:xfrm>
            <a:custGeom>
              <a:avLst/>
              <a:gdLst/>
              <a:ahLst/>
              <a:cxnLst/>
              <a:rect l="l" t="t" r="r" b="b"/>
              <a:pathLst>
                <a:path w="1124585" h="564515">
                  <a:moveTo>
                    <a:pt x="0" y="564369"/>
                  </a:moveTo>
                  <a:lnTo>
                    <a:pt x="1124167" y="564369"/>
                  </a:lnTo>
                  <a:lnTo>
                    <a:pt x="1124167" y="-3"/>
                  </a:lnTo>
                  <a:lnTo>
                    <a:pt x="0" y="-3"/>
                  </a:lnTo>
                  <a:lnTo>
                    <a:pt x="0" y="564369"/>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2240071" y="543038"/>
              <a:ext cx="274320" cy="238760"/>
            </a:xfrm>
            <a:custGeom>
              <a:avLst/>
              <a:gdLst/>
              <a:ahLst/>
              <a:cxnLst/>
              <a:rect l="l" t="t" r="r" b="b"/>
              <a:pathLst>
                <a:path w="274319" h="238759">
                  <a:moveTo>
                    <a:pt x="274095" y="0"/>
                  </a:moveTo>
                  <a:lnTo>
                    <a:pt x="0" y="47866"/>
                  </a:lnTo>
                  <a:lnTo>
                    <a:pt x="202750" y="238423"/>
                  </a:lnTo>
                  <a:lnTo>
                    <a:pt x="274095"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2383539" y="633844"/>
              <a:ext cx="5595620" cy="1674495"/>
            </a:xfrm>
            <a:custGeom>
              <a:avLst/>
              <a:gdLst/>
              <a:ahLst/>
              <a:cxnLst/>
              <a:rect l="l" t="t" r="r" b="b"/>
              <a:pathLst>
                <a:path w="5595620" h="1674495">
                  <a:moveTo>
                    <a:pt x="5595214" y="1674298"/>
                  </a:moveTo>
                  <a:lnTo>
                    <a:pt x="5451747" y="1631367"/>
                  </a:lnTo>
                  <a:lnTo>
                    <a:pt x="5308279" y="1588436"/>
                  </a:lnTo>
                  <a:lnTo>
                    <a:pt x="5164812" y="1545505"/>
                  </a:lnTo>
                  <a:lnTo>
                    <a:pt x="5021345" y="1502575"/>
                  </a:lnTo>
                  <a:lnTo>
                    <a:pt x="4877878" y="1459644"/>
                  </a:lnTo>
                  <a:lnTo>
                    <a:pt x="4734411" y="1416713"/>
                  </a:lnTo>
                  <a:lnTo>
                    <a:pt x="4590943" y="1373781"/>
                  </a:lnTo>
                  <a:lnTo>
                    <a:pt x="4447476" y="1330850"/>
                  </a:lnTo>
                  <a:lnTo>
                    <a:pt x="4304010" y="1287919"/>
                  </a:lnTo>
                  <a:lnTo>
                    <a:pt x="4160543" y="1244989"/>
                  </a:lnTo>
                  <a:lnTo>
                    <a:pt x="4017076" y="1202058"/>
                  </a:lnTo>
                  <a:lnTo>
                    <a:pt x="3873609" y="1159127"/>
                  </a:lnTo>
                  <a:lnTo>
                    <a:pt x="3730141" y="1116196"/>
                  </a:lnTo>
                  <a:lnTo>
                    <a:pt x="3586674" y="1073265"/>
                  </a:lnTo>
                  <a:lnTo>
                    <a:pt x="3443207" y="1030333"/>
                  </a:lnTo>
                  <a:lnTo>
                    <a:pt x="3299741" y="987404"/>
                  </a:lnTo>
                  <a:lnTo>
                    <a:pt x="3156274" y="944472"/>
                  </a:lnTo>
                  <a:lnTo>
                    <a:pt x="3012806" y="901541"/>
                  </a:lnTo>
                  <a:lnTo>
                    <a:pt x="2869339" y="858610"/>
                  </a:lnTo>
                  <a:lnTo>
                    <a:pt x="2725872" y="815679"/>
                  </a:lnTo>
                  <a:lnTo>
                    <a:pt x="2582405" y="772753"/>
                  </a:lnTo>
                  <a:lnTo>
                    <a:pt x="2438938" y="729814"/>
                  </a:lnTo>
                  <a:lnTo>
                    <a:pt x="2295471" y="686888"/>
                  </a:lnTo>
                  <a:lnTo>
                    <a:pt x="2152003" y="643949"/>
                  </a:lnTo>
                  <a:lnTo>
                    <a:pt x="2008536" y="601023"/>
                  </a:lnTo>
                  <a:lnTo>
                    <a:pt x="1865070" y="558097"/>
                  </a:lnTo>
                  <a:lnTo>
                    <a:pt x="1721603" y="515158"/>
                  </a:lnTo>
                  <a:lnTo>
                    <a:pt x="1578136" y="472232"/>
                  </a:lnTo>
                  <a:lnTo>
                    <a:pt x="1434668" y="429306"/>
                  </a:lnTo>
                  <a:lnTo>
                    <a:pt x="1291201" y="386368"/>
                  </a:lnTo>
                  <a:lnTo>
                    <a:pt x="1147734" y="343441"/>
                  </a:lnTo>
                  <a:lnTo>
                    <a:pt x="1004267" y="300503"/>
                  </a:lnTo>
                  <a:lnTo>
                    <a:pt x="860800" y="257577"/>
                  </a:lnTo>
                  <a:lnTo>
                    <a:pt x="717334" y="214651"/>
                  </a:lnTo>
                  <a:lnTo>
                    <a:pt x="573866" y="171712"/>
                  </a:lnTo>
                  <a:lnTo>
                    <a:pt x="430399" y="128786"/>
                  </a:lnTo>
                  <a:lnTo>
                    <a:pt x="286932" y="85847"/>
                  </a:lnTo>
                  <a:lnTo>
                    <a:pt x="143465" y="42921"/>
                  </a:lnTo>
                  <a:lnTo>
                    <a:pt x="-1" y="-4"/>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54854" y="23887"/>
            <a:ext cx="6694134" cy="6616503"/>
          </a:xfrm>
          <a:prstGeom prst="rect">
            <a:avLst/>
          </a:prstGeom>
        </p:spPr>
      </p:pic>
      <p:sp>
        <p:nvSpPr>
          <p:cNvPr id="3" name="object 3"/>
          <p:cNvSpPr txBox="1"/>
          <p:nvPr/>
        </p:nvSpPr>
        <p:spPr>
          <a:xfrm>
            <a:off x="4942826" y="1243449"/>
            <a:ext cx="3473907" cy="506910"/>
          </a:xfrm>
          <a:prstGeom prst="rect">
            <a:avLst/>
          </a:prstGeom>
        </p:spPr>
        <p:txBody>
          <a:bodyPr vert="horz" wrap="square" lIns="0" tIns="5374" rIns="0" bIns="0" rtlCol="0">
            <a:spAutoFit/>
          </a:bodyPr>
          <a:lstStyle/>
          <a:p>
            <a:pPr marL="5971" marR="2389" defTabSz="429951">
              <a:lnSpc>
                <a:spcPct val="128000"/>
              </a:lnSpc>
              <a:spcBef>
                <a:spcPts val="42"/>
              </a:spcBef>
            </a:pPr>
            <a:r>
              <a:rPr sz="1317" b="1" kern="0" spc="-2" dirty="0">
                <a:solidFill>
                  <a:srgbClr val="FF2600"/>
                </a:solidFill>
                <a:latin typeface="游ゴシック"/>
                <a:cs typeface="游ゴシック"/>
              </a:rPr>
              <a:t>各入力スペースの周囲に枠が表示されると編集が可能な状態になります</a:t>
            </a:r>
            <a:endParaRPr sz="1317" kern="0">
              <a:solidFill>
                <a:sysClr val="windowText" lastClr="000000"/>
              </a:solidFill>
              <a:latin typeface="游ゴシック"/>
              <a:cs typeface="游ゴシック"/>
            </a:endParaRPr>
          </a:p>
        </p:txBody>
      </p:sp>
      <p:grpSp>
        <p:nvGrpSpPr>
          <p:cNvPr id="4" name="object 4"/>
          <p:cNvGrpSpPr/>
          <p:nvPr/>
        </p:nvGrpSpPr>
        <p:grpSpPr>
          <a:xfrm>
            <a:off x="3372575" y="1348968"/>
            <a:ext cx="1972309" cy="3862215"/>
            <a:chOff x="3954927" y="2869054"/>
            <a:chExt cx="4194810" cy="8214359"/>
          </a:xfrm>
        </p:grpSpPr>
        <p:sp>
          <p:nvSpPr>
            <p:cNvPr id="5" name="object 5"/>
            <p:cNvSpPr/>
            <p:nvPr/>
          </p:nvSpPr>
          <p:spPr>
            <a:xfrm>
              <a:off x="4042282" y="7606775"/>
              <a:ext cx="243204" cy="270510"/>
            </a:xfrm>
            <a:custGeom>
              <a:avLst/>
              <a:gdLst/>
              <a:ahLst/>
              <a:cxnLst/>
              <a:rect l="l" t="t" r="r" b="b"/>
              <a:pathLst>
                <a:path w="243204" h="270509">
                  <a:moveTo>
                    <a:pt x="242895" y="0"/>
                  </a:moveTo>
                  <a:lnTo>
                    <a:pt x="0" y="54199"/>
                  </a:lnTo>
                  <a:lnTo>
                    <a:pt x="175646" y="269994"/>
                  </a:lnTo>
                  <a:lnTo>
                    <a:pt x="242895"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3980009" y="2894137"/>
              <a:ext cx="3122930" cy="4762500"/>
            </a:xfrm>
            <a:custGeom>
              <a:avLst/>
              <a:gdLst/>
              <a:ahLst/>
              <a:cxnLst/>
              <a:rect l="l" t="t" r="r" b="b"/>
              <a:pathLst>
                <a:path w="3122929" h="4762500">
                  <a:moveTo>
                    <a:pt x="3122499" y="0"/>
                  </a:moveTo>
                  <a:lnTo>
                    <a:pt x="2926402" y="28468"/>
                  </a:lnTo>
                  <a:lnTo>
                    <a:pt x="2736663" y="61864"/>
                  </a:lnTo>
                  <a:lnTo>
                    <a:pt x="2553282" y="100187"/>
                  </a:lnTo>
                  <a:lnTo>
                    <a:pt x="2376260" y="143440"/>
                  </a:lnTo>
                  <a:lnTo>
                    <a:pt x="2205596" y="191621"/>
                  </a:lnTo>
                  <a:lnTo>
                    <a:pt x="2041288" y="244728"/>
                  </a:lnTo>
                  <a:lnTo>
                    <a:pt x="1883341" y="302765"/>
                  </a:lnTo>
                  <a:lnTo>
                    <a:pt x="1731750" y="365730"/>
                  </a:lnTo>
                  <a:lnTo>
                    <a:pt x="1586518" y="433623"/>
                  </a:lnTo>
                  <a:lnTo>
                    <a:pt x="1447643" y="506444"/>
                  </a:lnTo>
                  <a:lnTo>
                    <a:pt x="1315128" y="584193"/>
                  </a:lnTo>
                  <a:lnTo>
                    <a:pt x="1188970" y="666870"/>
                  </a:lnTo>
                  <a:lnTo>
                    <a:pt x="1069169" y="754475"/>
                  </a:lnTo>
                  <a:lnTo>
                    <a:pt x="955728" y="847008"/>
                  </a:lnTo>
                  <a:lnTo>
                    <a:pt x="848644" y="944469"/>
                  </a:lnTo>
                  <a:lnTo>
                    <a:pt x="747918" y="1046859"/>
                  </a:lnTo>
                  <a:lnTo>
                    <a:pt x="653550" y="1154177"/>
                  </a:lnTo>
                  <a:lnTo>
                    <a:pt x="565541" y="1266422"/>
                  </a:lnTo>
                  <a:lnTo>
                    <a:pt x="483889" y="1383596"/>
                  </a:lnTo>
                  <a:lnTo>
                    <a:pt x="408595" y="1505697"/>
                  </a:lnTo>
                  <a:lnTo>
                    <a:pt x="339660" y="1632728"/>
                  </a:lnTo>
                  <a:lnTo>
                    <a:pt x="277083" y="1764685"/>
                  </a:lnTo>
                  <a:lnTo>
                    <a:pt x="220864" y="1901572"/>
                  </a:lnTo>
                  <a:lnTo>
                    <a:pt x="171003" y="2043385"/>
                  </a:lnTo>
                  <a:lnTo>
                    <a:pt x="127499" y="2190128"/>
                  </a:lnTo>
                  <a:lnTo>
                    <a:pt x="90354" y="2341798"/>
                  </a:lnTo>
                  <a:lnTo>
                    <a:pt x="59566" y="2498397"/>
                  </a:lnTo>
                  <a:lnTo>
                    <a:pt x="35138" y="2659923"/>
                  </a:lnTo>
                  <a:lnTo>
                    <a:pt x="17067" y="2826378"/>
                  </a:lnTo>
                  <a:lnTo>
                    <a:pt x="5354" y="2997761"/>
                  </a:lnTo>
                  <a:lnTo>
                    <a:pt x="0" y="3174071"/>
                  </a:lnTo>
                  <a:lnTo>
                    <a:pt x="1003" y="3355310"/>
                  </a:lnTo>
                  <a:lnTo>
                    <a:pt x="8364" y="3541477"/>
                  </a:lnTo>
                  <a:lnTo>
                    <a:pt x="22084" y="3732573"/>
                  </a:lnTo>
                  <a:lnTo>
                    <a:pt x="42161" y="3928596"/>
                  </a:lnTo>
                  <a:lnTo>
                    <a:pt x="68596" y="4129547"/>
                  </a:lnTo>
                  <a:lnTo>
                    <a:pt x="101390" y="4335426"/>
                  </a:lnTo>
                  <a:lnTo>
                    <a:pt x="140542" y="4546234"/>
                  </a:lnTo>
                  <a:lnTo>
                    <a:pt x="186051" y="4761969"/>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7336152" y="10308111"/>
              <a:ext cx="788670" cy="749935"/>
            </a:xfrm>
            <a:custGeom>
              <a:avLst/>
              <a:gdLst/>
              <a:ahLst/>
              <a:cxnLst/>
              <a:rect l="l" t="t" r="r" b="b"/>
              <a:pathLst>
                <a:path w="788670" h="749934">
                  <a:moveTo>
                    <a:pt x="394173" y="0"/>
                  </a:moveTo>
                  <a:lnTo>
                    <a:pt x="301121" y="286384"/>
                  </a:lnTo>
                  <a:lnTo>
                    <a:pt x="0" y="286384"/>
                  </a:lnTo>
                  <a:lnTo>
                    <a:pt x="243612" y="463379"/>
                  </a:lnTo>
                  <a:lnTo>
                    <a:pt x="150560" y="749763"/>
                  </a:lnTo>
                  <a:lnTo>
                    <a:pt x="394173" y="572768"/>
                  </a:lnTo>
                  <a:lnTo>
                    <a:pt x="637787" y="749763"/>
                  </a:lnTo>
                  <a:lnTo>
                    <a:pt x="544734" y="463379"/>
                  </a:lnTo>
                  <a:lnTo>
                    <a:pt x="788348" y="286384"/>
                  </a:lnTo>
                  <a:lnTo>
                    <a:pt x="487226" y="286384"/>
                  </a:lnTo>
                  <a:lnTo>
                    <a:pt x="394173" y="0"/>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8" name="object 8"/>
          <p:cNvSpPr txBox="1"/>
          <p:nvPr/>
        </p:nvSpPr>
        <p:spPr>
          <a:xfrm>
            <a:off x="5398484" y="4767503"/>
            <a:ext cx="4382853" cy="747279"/>
          </a:xfrm>
          <a:prstGeom prst="rect">
            <a:avLst/>
          </a:prstGeom>
        </p:spPr>
        <p:txBody>
          <a:bodyPr vert="horz" wrap="square" lIns="0" tIns="42695" rIns="0" bIns="0" rtlCol="0">
            <a:spAutoFit/>
          </a:bodyPr>
          <a:lstStyle/>
          <a:p>
            <a:pPr marL="5971" defTabSz="429951">
              <a:spcBef>
                <a:spcPts val="336"/>
              </a:spcBef>
            </a:pPr>
            <a:r>
              <a:rPr sz="1317" b="1" kern="0" spc="-2" dirty="0">
                <a:solidFill>
                  <a:srgbClr val="FF2600"/>
                </a:solidFill>
                <a:latin typeface="游ゴシック"/>
                <a:cs typeface="游ゴシック"/>
              </a:rPr>
              <a:t>各クラブのページ上部は申請欄です</a:t>
            </a:r>
            <a:endParaRPr sz="1317" kern="0" dirty="0">
              <a:solidFill>
                <a:sysClr val="windowText" lastClr="000000"/>
              </a:solidFill>
              <a:latin typeface="游ゴシック"/>
              <a:cs typeface="游ゴシック"/>
            </a:endParaRPr>
          </a:p>
          <a:p>
            <a:pPr marL="5971" marR="2389" defTabSz="429951">
              <a:lnSpc>
                <a:spcPct val="128000"/>
              </a:lnSpc>
            </a:pPr>
            <a:r>
              <a:rPr sz="1317" b="1" kern="0" dirty="0">
                <a:solidFill>
                  <a:srgbClr val="FF2600"/>
                </a:solidFill>
                <a:latin typeface="游ゴシック"/>
                <a:cs typeface="游ゴシック"/>
              </a:rPr>
              <a:t>「報告書欄」は、これよりも先（下）</a:t>
            </a:r>
            <a:r>
              <a:rPr sz="1317" b="1" kern="0" spc="-5" dirty="0">
                <a:solidFill>
                  <a:srgbClr val="FF2600"/>
                </a:solidFill>
                <a:latin typeface="游ゴシック"/>
                <a:cs typeface="游ゴシック"/>
              </a:rPr>
              <a:t>になりますので</a:t>
            </a:r>
            <a:r>
              <a:rPr sz="1317" b="1" kern="0" spc="-14" dirty="0">
                <a:solidFill>
                  <a:srgbClr val="FF2600"/>
                </a:solidFill>
                <a:latin typeface="游ゴシック"/>
                <a:cs typeface="游ゴシック"/>
              </a:rPr>
              <a:t>下の方に進んでください</a:t>
            </a:r>
            <a:endParaRPr sz="1317" kern="0" dirty="0">
              <a:solidFill>
                <a:sysClr val="windowText" lastClr="000000"/>
              </a:solidFill>
              <a:latin typeface="游ゴシック"/>
              <a:cs typeface="游ゴシック"/>
            </a:endParaRPr>
          </a:p>
        </p:txBody>
      </p:sp>
      <p:grpSp>
        <p:nvGrpSpPr>
          <p:cNvPr id="9" name="object 9"/>
          <p:cNvGrpSpPr/>
          <p:nvPr/>
        </p:nvGrpSpPr>
        <p:grpSpPr>
          <a:xfrm>
            <a:off x="6991690" y="5318649"/>
            <a:ext cx="117037" cy="1321740"/>
            <a:chOff x="11021370" y="11132753"/>
            <a:chExt cx="248920" cy="2811145"/>
          </a:xfrm>
        </p:grpSpPr>
        <p:sp>
          <p:nvSpPr>
            <p:cNvPr id="10" name="object 10"/>
            <p:cNvSpPr/>
            <p:nvPr/>
          </p:nvSpPr>
          <p:spPr>
            <a:xfrm>
              <a:off x="11021370" y="13693644"/>
              <a:ext cx="248920" cy="250190"/>
            </a:xfrm>
            <a:custGeom>
              <a:avLst/>
              <a:gdLst/>
              <a:ahLst/>
              <a:cxnLst/>
              <a:rect l="l" t="t" r="r" b="b"/>
              <a:pathLst>
                <a:path w="248920" h="250190">
                  <a:moveTo>
                    <a:pt x="248863" y="0"/>
                  </a:moveTo>
                  <a:lnTo>
                    <a:pt x="0" y="1618"/>
                  </a:lnTo>
                  <a:lnTo>
                    <a:pt x="126049" y="249672"/>
                  </a:lnTo>
                  <a:lnTo>
                    <a:pt x="248863"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1" name="object 11"/>
            <p:cNvSpPr/>
            <p:nvPr/>
          </p:nvSpPr>
          <p:spPr>
            <a:xfrm>
              <a:off x="11129303" y="11157640"/>
              <a:ext cx="17145" cy="2576830"/>
            </a:xfrm>
            <a:custGeom>
              <a:avLst/>
              <a:gdLst/>
              <a:ahLst/>
              <a:cxnLst/>
              <a:rect l="l" t="t" r="r" b="b"/>
              <a:pathLst>
                <a:path w="17145" h="2576830">
                  <a:moveTo>
                    <a:pt x="2" y="0"/>
                  </a:moveTo>
                  <a:lnTo>
                    <a:pt x="455" y="69642"/>
                  </a:lnTo>
                  <a:lnTo>
                    <a:pt x="908" y="139283"/>
                  </a:lnTo>
                  <a:lnTo>
                    <a:pt x="1360" y="208926"/>
                  </a:lnTo>
                  <a:lnTo>
                    <a:pt x="1813" y="278568"/>
                  </a:lnTo>
                  <a:lnTo>
                    <a:pt x="2267" y="348210"/>
                  </a:lnTo>
                  <a:lnTo>
                    <a:pt x="2719" y="417851"/>
                  </a:lnTo>
                  <a:lnTo>
                    <a:pt x="3172" y="487493"/>
                  </a:lnTo>
                  <a:lnTo>
                    <a:pt x="3626" y="557136"/>
                  </a:lnTo>
                  <a:lnTo>
                    <a:pt x="4078" y="626778"/>
                  </a:lnTo>
                  <a:lnTo>
                    <a:pt x="4531" y="696419"/>
                  </a:lnTo>
                  <a:lnTo>
                    <a:pt x="4983" y="766061"/>
                  </a:lnTo>
                  <a:lnTo>
                    <a:pt x="5437" y="835703"/>
                  </a:lnTo>
                  <a:lnTo>
                    <a:pt x="5890" y="905345"/>
                  </a:lnTo>
                  <a:lnTo>
                    <a:pt x="6342" y="974987"/>
                  </a:lnTo>
                  <a:lnTo>
                    <a:pt x="6796" y="1044629"/>
                  </a:lnTo>
                  <a:lnTo>
                    <a:pt x="7248" y="1114270"/>
                  </a:lnTo>
                  <a:lnTo>
                    <a:pt x="7701" y="1183912"/>
                  </a:lnTo>
                  <a:lnTo>
                    <a:pt x="8155" y="1253554"/>
                  </a:lnTo>
                  <a:lnTo>
                    <a:pt x="8607" y="1323197"/>
                  </a:lnTo>
                  <a:lnTo>
                    <a:pt x="9060" y="1392838"/>
                  </a:lnTo>
                  <a:lnTo>
                    <a:pt x="9513" y="1462480"/>
                  </a:lnTo>
                  <a:lnTo>
                    <a:pt x="9966" y="1532122"/>
                  </a:lnTo>
                  <a:lnTo>
                    <a:pt x="10419" y="1601763"/>
                  </a:lnTo>
                  <a:lnTo>
                    <a:pt x="10871" y="1671406"/>
                  </a:lnTo>
                  <a:lnTo>
                    <a:pt x="11324" y="1741048"/>
                  </a:lnTo>
                  <a:lnTo>
                    <a:pt x="11778" y="1810690"/>
                  </a:lnTo>
                  <a:lnTo>
                    <a:pt x="12230" y="1880331"/>
                  </a:lnTo>
                  <a:lnTo>
                    <a:pt x="12683" y="1949973"/>
                  </a:lnTo>
                  <a:lnTo>
                    <a:pt x="13137" y="2019615"/>
                  </a:lnTo>
                  <a:lnTo>
                    <a:pt x="13589" y="2089257"/>
                  </a:lnTo>
                  <a:lnTo>
                    <a:pt x="14042" y="2158899"/>
                  </a:lnTo>
                  <a:lnTo>
                    <a:pt x="14494" y="2228541"/>
                  </a:lnTo>
                  <a:lnTo>
                    <a:pt x="14948" y="2298183"/>
                  </a:lnTo>
                  <a:lnTo>
                    <a:pt x="15401" y="2367825"/>
                  </a:lnTo>
                  <a:lnTo>
                    <a:pt x="15853" y="2437467"/>
                  </a:lnTo>
                  <a:lnTo>
                    <a:pt x="16307" y="2507108"/>
                  </a:lnTo>
                  <a:lnTo>
                    <a:pt x="16759" y="2576750"/>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543E9-5FFD-4D42-98C9-8E2973F99F68}"/>
              </a:ext>
            </a:extLst>
          </p:cNvPr>
          <p:cNvSpPr>
            <a:spLocks noGrp="1"/>
          </p:cNvSpPr>
          <p:nvPr>
            <p:ph type="title"/>
          </p:nvPr>
        </p:nvSpPr>
        <p:spPr>
          <a:xfrm>
            <a:off x="2157413" y="609600"/>
            <a:ext cx="7500938" cy="1356360"/>
          </a:xfrm>
        </p:spPr>
        <p:txBody>
          <a:bodyPr>
            <a:normAutofit/>
          </a:bodyPr>
          <a:lstStyle/>
          <a:p>
            <a:r>
              <a:rPr lang="ja-JP" altLang="en-US" sz="4800" dirty="0">
                <a:solidFill>
                  <a:srgbClr val="FFC000"/>
                </a:solidFill>
                <a:effectLst>
                  <a:outerShdw blurRad="127000" algn="tl" rotWithShape="0">
                    <a:prstClr val="white">
                      <a:alpha val="90000"/>
                    </a:prstClr>
                  </a:outerShdw>
                </a:effectLst>
                <a:latin typeface="ＭＳ Ｐゴシック" panose="020B0600070205080204" pitchFamily="50" charset="-128"/>
                <a:ea typeface="ＭＳ Ｐゴシック" panose="020B0600070205080204" pitchFamily="50" charset="-128"/>
              </a:rPr>
              <a:t>地区補助金スケジュール</a:t>
            </a:r>
            <a:endParaRPr kumimoji="1" lang="ja-JP" altLang="en-US" sz="4800" dirty="0">
              <a:solidFill>
                <a:srgbClr val="FFC000"/>
              </a:solidFill>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32A6A25A-3686-42A1-845D-D308181A9C2B}"/>
              </a:ext>
            </a:extLst>
          </p:cNvPr>
          <p:cNvSpPr>
            <a:spLocks noGrp="1"/>
          </p:cNvSpPr>
          <p:nvPr>
            <p:ph idx="1"/>
          </p:nvPr>
        </p:nvSpPr>
        <p:spPr>
          <a:xfrm>
            <a:off x="1985963" y="1857375"/>
            <a:ext cx="8801100" cy="4057649"/>
          </a:xfrm>
        </p:spPr>
        <p:txBody>
          <a:bodyPr>
            <a:normAutofit/>
          </a:bodyPr>
          <a:lstStyle/>
          <a:p>
            <a:pPr marL="0" indent="0">
              <a:lnSpc>
                <a:spcPct val="100000"/>
              </a:lnSpc>
              <a:spcBef>
                <a:spcPct val="20000"/>
              </a:spcBef>
              <a:spcAft>
                <a:spcPts val="600"/>
              </a:spcAft>
              <a:buClr>
                <a:srgbClr val="947098">
                  <a:shade val="75000"/>
                </a:srgbClr>
              </a:buClr>
              <a:buSzPct val="60000"/>
              <a:buNone/>
              <a:defRPr/>
            </a:pPr>
            <a:r>
              <a:rPr lang="ja-JP" altLang="en-US" sz="3200" b="1" dirty="0">
                <a:solidFill>
                  <a:srgbClr val="002060"/>
                </a:solidFill>
                <a:latin typeface="ＭＳ Ｐゴシック" panose="020B0600070205080204" pitchFamily="50" charset="-128"/>
                <a:ea typeface="ＭＳ Ｐゴシック" panose="020B0600070205080204" pitchFamily="50" charset="-128"/>
              </a:rPr>
              <a:t>８月　各クラブ　プロジェクト開始</a:t>
            </a: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spcAft>
                <a:spcPts val="600"/>
              </a:spcAft>
              <a:buClr>
                <a:srgbClr val="947098">
                  <a:shade val="75000"/>
                </a:srgbClr>
              </a:buClr>
              <a:buSzPct val="60000"/>
              <a:buNone/>
              <a:defRPr/>
            </a:pPr>
            <a:r>
              <a:rPr lang="ja-JP" altLang="en-US" sz="3200" b="1" dirty="0">
                <a:solidFill>
                  <a:srgbClr val="002060"/>
                </a:solidFill>
                <a:latin typeface="ＭＳ Ｐゴシック" panose="020B0600070205080204" pitchFamily="50" charset="-128"/>
                <a:ea typeface="ＭＳ Ｐゴシック" panose="020B0600070205080204" pitchFamily="50" charset="-128"/>
              </a:rPr>
              <a:t>９月～１０月　補助金振り込み</a:t>
            </a: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spcAft>
                <a:spcPts val="600"/>
              </a:spcAft>
              <a:buClr>
                <a:srgbClr val="947098">
                  <a:shade val="75000"/>
                </a:srgbClr>
              </a:buClr>
              <a:buSzPct val="60000"/>
              <a:buNone/>
              <a:defRPr/>
            </a:pPr>
            <a:r>
              <a:rPr lang="ja-JP" altLang="en-US" sz="3200" b="1" dirty="0">
                <a:solidFill>
                  <a:srgbClr val="002060"/>
                </a:solidFill>
                <a:latin typeface="ＭＳ Ｐゴシック" panose="020B0600070205080204" pitchFamily="50" charset="-128"/>
                <a:ea typeface="ＭＳ Ｐゴシック" panose="020B0600070205080204" pitchFamily="50" charset="-128"/>
              </a:rPr>
              <a:t>プロジェクト終了後　</a:t>
            </a:r>
            <a:r>
              <a:rPr lang="en-US" altLang="ja-JP" sz="3200" b="1" dirty="0">
                <a:solidFill>
                  <a:srgbClr val="002060"/>
                </a:solidFill>
                <a:latin typeface="ＭＳ Ｐゴシック" panose="020B0600070205080204" pitchFamily="50" charset="-128"/>
                <a:ea typeface="ＭＳ Ｐゴシック" panose="020B0600070205080204" pitchFamily="50" charset="-128"/>
              </a:rPr>
              <a:t>1</a:t>
            </a:r>
            <a:r>
              <a:rPr lang="ja-JP" altLang="en-US" sz="3200" b="1" dirty="0">
                <a:solidFill>
                  <a:srgbClr val="002060"/>
                </a:solidFill>
                <a:latin typeface="ＭＳ Ｐゴシック" panose="020B0600070205080204" pitchFamily="50" charset="-128"/>
                <a:ea typeface="ＭＳ Ｐゴシック" panose="020B0600070205080204" pitchFamily="50" charset="-128"/>
              </a:rPr>
              <a:t>か月以内に報告書提出</a:t>
            </a: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spcAft>
                <a:spcPts val="600"/>
              </a:spcAft>
              <a:buClr>
                <a:srgbClr val="947098">
                  <a:shade val="75000"/>
                </a:srgbClr>
              </a:buClr>
              <a:buSzPct val="60000"/>
              <a:buNone/>
              <a:defRPr/>
            </a:pP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r>
              <a:rPr lang="en-US" altLang="ja-JP" sz="3200" b="1" dirty="0">
                <a:solidFill>
                  <a:srgbClr val="002060"/>
                </a:solidFill>
                <a:latin typeface="ＭＳ Ｐゴシック" panose="020B0600070205080204" pitchFamily="50" charset="-128"/>
                <a:ea typeface="ＭＳ Ｐゴシック" panose="020B0600070205080204" pitchFamily="50" charset="-128"/>
              </a:rPr>
              <a:t>2024</a:t>
            </a:r>
            <a:r>
              <a:rPr lang="ja-JP" altLang="en-US" sz="3200" b="1" dirty="0">
                <a:solidFill>
                  <a:srgbClr val="002060"/>
                </a:solidFill>
                <a:latin typeface="ＭＳ Ｐゴシック" panose="020B0600070205080204" pitchFamily="50" charset="-128"/>
                <a:ea typeface="ＭＳ Ｐゴシック" panose="020B0600070205080204" pitchFamily="50" charset="-128"/>
              </a:rPr>
              <a:t>年</a:t>
            </a:r>
            <a:r>
              <a:rPr lang="en-US" altLang="ja-JP" sz="3200" b="1" dirty="0">
                <a:solidFill>
                  <a:srgbClr val="002060"/>
                </a:solidFill>
                <a:latin typeface="ＭＳ Ｐゴシック" panose="020B0600070205080204" pitchFamily="50" charset="-128"/>
                <a:ea typeface="ＭＳ Ｐゴシック" panose="020B0600070205080204" pitchFamily="50" charset="-128"/>
              </a:rPr>
              <a:t>2</a:t>
            </a:r>
            <a:r>
              <a:rPr lang="ja-JP" altLang="en-US" sz="3200" b="1" dirty="0">
                <a:solidFill>
                  <a:srgbClr val="002060"/>
                </a:solidFill>
                <a:latin typeface="ＭＳ Ｐゴシック" panose="020B0600070205080204" pitchFamily="50" charset="-128"/>
                <a:ea typeface="ＭＳ Ｐゴシック" panose="020B0600070205080204" pitchFamily="50" charset="-128"/>
              </a:rPr>
              <a:t>月　</a:t>
            </a:r>
            <a:r>
              <a:rPr lang="en-US" altLang="ja-JP" sz="3200" b="1" dirty="0">
                <a:solidFill>
                  <a:srgbClr val="002060"/>
                </a:solidFill>
                <a:latin typeface="ＭＳ Ｐゴシック" panose="020B0600070205080204" pitchFamily="50" charset="-128"/>
                <a:ea typeface="ＭＳ Ｐゴシック" panose="020B0600070205080204" pitchFamily="50" charset="-128"/>
              </a:rPr>
              <a:t>2024-25</a:t>
            </a:r>
            <a:r>
              <a:rPr lang="ja-JP" altLang="en-US" sz="3200" b="1" dirty="0">
                <a:solidFill>
                  <a:srgbClr val="002060"/>
                </a:solidFill>
                <a:latin typeface="ＭＳ Ｐゴシック" panose="020B0600070205080204" pitchFamily="50" charset="-128"/>
                <a:ea typeface="ＭＳ Ｐゴシック" panose="020B0600070205080204" pitchFamily="50" charset="-128"/>
              </a:rPr>
              <a:t>年度補助金管理セミナー</a:t>
            </a: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r>
              <a:rPr lang="ja-JP" altLang="en-US" sz="3200" b="1" dirty="0">
                <a:solidFill>
                  <a:srgbClr val="002060"/>
                </a:solidFill>
                <a:latin typeface="ＭＳ Ｐゴシック" panose="020B0600070205080204" pitchFamily="50" charset="-128"/>
                <a:ea typeface="ＭＳ Ｐゴシック" panose="020B0600070205080204" pitchFamily="50" charset="-128"/>
              </a:rPr>
              <a:t>　　　　 </a:t>
            </a:r>
            <a:r>
              <a:rPr lang="en-US" altLang="ja-JP" sz="3200" b="1" dirty="0">
                <a:solidFill>
                  <a:srgbClr val="002060"/>
                </a:solidFill>
                <a:latin typeface="ＭＳ Ｐゴシック" panose="020B0600070205080204" pitchFamily="50" charset="-128"/>
                <a:ea typeface="ＭＳ Ｐゴシック" panose="020B0600070205080204" pitchFamily="50" charset="-128"/>
              </a:rPr>
              <a:t>4</a:t>
            </a:r>
            <a:r>
              <a:rPr lang="ja-JP" altLang="en-US" sz="3200" b="1" dirty="0">
                <a:solidFill>
                  <a:srgbClr val="002060"/>
                </a:solidFill>
                <a:latin typeface="ＭＳ Ｐゴシック" panose="020B0600070205080204" pitchFamily="50" charset="-128"/>
                <a:ea typeface="ＭＳ Ｐゴシック" panose="020B0600070205080204" pitchFamily="50" charset="-128"/>
              </a:rPr>
              <a:t>月　申請受付開始予定</a:t>
            </a:r>
            <a:endParaRPr lang="en-US" altLang="ja-JP" sz="3200"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endParaRPr lang="en-US" altLang="ja-JP" sz="2400" b="1" dirty="0">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indent="0">
              <a:lnSpc>
                <a:spcPct val="100000"/>
              </a:lnSpc>
              <a:spcBef>
                <a:spcPct val="20000"/>
              </a:spcBef>
              <a:buClr>
                <a:srgbClr val="947098">
                  <a:shade val="75000"/>
                </a:srgbClr>
              </a:buClr>
              <a:buSzPct val="60000"/>
              <a:buNone/>
              <a:defRPr/>
            </a:pPr>
            <a:endParaRPr lang="en-US" altLang="ja-JP" sz="3200" b="1" kern="0" dirty="0">
              <a:solidFill>
                <a:srgbClr val="002060"/>
              </a:solidFill>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101522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769830" y="0"/>
            <a:ext cx="4986262" cy="6520961"/>
          </a:xfrm>
          <a:prstGeom prst="rect">
            <a:avLst/>
          </a:prstGeom>
        </p:spPr>
      </p:pic>
      <p:grpSp>
        <p:nvGrpSpPr>
          <p:cNvPr id="3" name="object 3"/>
          <p:cNvGrpSpPr/>
          <p:nvPr/>
        </p:nvGrpSpPr>
        <p:grpSpPr>
          <a:xfrm>
            <a:off x="6837584" y="3570610"/>
            <a:ext cx="117037" cy="3008026"/>
            <a:chOff x="11324489" y="7594156"/>
            <a:chExt cx="248920" cy="6397625"/>
          </a:xfrm>
        </p:grpSpPr>
        <p:sp>
          <p:nvSpPr>
            <p:cNvPr id="4" name="object 4"/>
            <p:cNvSpPr/>
            <p:nvPr/>
          </p:nvSpPr>
          <p:spPr>
            <a:xfrm>
              <a:off x="11324489" y="13742494"/>
              <a:ext cx="248920" cy="248920"/>
            </a:xfrm>
            <a:custGeom>
              <a:avLst/>
              <a:gdLst/>
              <a:ahLst/>
              <a:cxnLst/>
              <a:rect l="l" t="t" r="r" b="b"/>
              <a:pathLst>
                <a:path w="248920" h="248919">
                  <a:moveTo>
                    <a:pt x="248869" y="0"/>
                  </a:moveTo>
                  <a:lnTo>
                    <a:pt x="0" y="0"/>
                  </a:lnTo>
                  <a:lnTo>
                    <a:pt x="124434" y="248868"/>
                  </a:lnTo>
                  <a:lnTo>
                    <a:pt x="248869"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11448924" y="7594156"/>
              <a:ext cx="0" cy="6276340"/>
            </a:xfrm>
            <a:custGeom>
              <a:avLst/>
              <a:gdLst/>
              <a:ahLst/>
              <a:cxnLst/>
              <a:rect l="l" t="t" r="r" b="b"/>
              <a:pathLst>
                <a:path h="6276340">
                  <a:moveTo>
                    <a:pt x="0" y="0"/>
                  </a:moveTo>
                  <a:lnTo>
                    <a:pt x="0" y="6276217"/>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6" name="object 6"/>
          <p:cNvSpPr/>
          <p:nvPr/>
        </p:nvSpPr>
        <p:spPr>
          <a:xfrm>
            <a:off x="6896091" y="1799034"/>
            <a:ext cx="0" cy="1383841"/>
          </a:xfrm>
          <a:custGeom>
            <a:avLst/>
            <a:gdLst/>
            <a:ahLst/>
            <a:cxnLst/>
            <a:rect l="l" t="t" r="r" b="b"/>
            <a:pathLst>
              <a:path h="2943225">
                <a:moveTo>
                  <a:pt x="0" y="0"/>
                </a:moveTo>
                <a:lnTo>
                  <a:pt x="0" y="2943047"/>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nvGrpSpPr>
          <p:cNvPr id="7" name="object 7"/>
          <p:cNvGrpSpPr/>
          <p:nvPr/>
        </p:nvGrpSpPr>
        <p:grpSpPr>
          <a:xfrm>
            <a:off x="6882819" y="61206"/>
            <a:ext cx="26274" cy="1193358"/>
            <a:chOff x="11420697" y="463453"/>
            <a:chExt cx="55880" cy="2538095"/>
          </a:xfrm>
        </p:grpSpPr>
        <p:sp>
          <p:nvSpPr>
            <p:cNvPr id="8" name="object 8"/>
            <p:cNvSpPr/>
            <p:nvPr/>
          </p:nvSpPr>
          <p:spPr>
            <a:xfrm>
              <a:off x="11448924" y="1892444"/>
              <a:ext cx="0" cy="1109345"/>
            </a:xfrm>
            <a:custGeom>
              <a:avLst/>
              <a:gdLst/>
              <a:ahLst/>
              <a:cxnLst/>
              <a:rect l="l" t="t" r="r" b="b"/>
              <a:pathLst>
                <a:path h="1109345">
                  <a:moveTo>
                    <a:pt x="0" y="0"/>
                  </a:moveTo>
                  <a:lnTo>
                    <a:pt x="0" y="1108998"/>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11445584" y="488340"/>
              <a:ext cx="5715" cy="1457960"/>
            </a:xfrm>
            <a:custGeom>
              <a:avLst/>
              <a:gdLst/>
              <a:ahLst/>
              <a:cxnLst/>
              <a:rect l="l" t="t" r="r" b="b"/>
              <a:pathLst>
                <a:path w="5715" h="1457960">
                  <a:moveTo>
                    <a:pt x="0" y="5"/>
                  </a:moveTo>
                  <a:lnTo>
                    <a:pt x="192" y="50269"/>
                  </a:lnTo>
                  <a:lnTo>
                    <a:pt x="384" y="100533"/>
                  </a:lnTo>
                  <a:lnTo>
                    <a:pt x="577" y="150797"/>
                  </a:lnTo>
                  <a:lnTo>
                    <a:pt x="769" y="201061"/>
                  </a:lnTo>
                  <a:lnTo>
                    <a:pt x="961" y="251325"/>
                  </a:lnTo>
                  <a:lnTo>
                    <a:pt x="1153" y="301590"/>
                  </a:lnTo>
                  <a:lnTo>
                    <a:pt x="1345" y="351854"/>
                  </a:lnTo>
                  <a:lnTo>
                    <a:pt x="1538" y="402118"/>
                  </a:lnTo>
                  <a:lnTo>
                    <a:pt x="1730" y="452382"/>
                  </a:lnTo>
                  <a:lnTo>
                    <a:pt x="1922" y="502646"/>
                  </a:lnTo>
                  <a:lnTo>
                    <a:pt x="2114" y="552910"/>
                  </a:lnTo>
                  <a:lnTo>
                    <a:pt x="2306" y="603174"/>
                  </a:lnTo>
                  <a:lnTo>
                    <a:pt x="2499" y="653438"/>
                  </a:lnTo>
                  <a:lnTo>
                    <a:pt x="2691" y="703702"/>
                  </a:lnTo>
                  <a:lnTo>
                    <a:pt x="2883" y="753967"/>
                  </a:lnTo>
                  <a:lnTo>
                    <a:pt x="3075" y="804231"/>
                  </a:lnTo>
                  <a:lnTo>
                    <a:pt x="3267" y="854495"/>
                  </a:lnTo>
                  <a:lnTo>
                    <a:pt x="3460" y="904759"/>
                  </a:lnTo>
                  <a:lnTo>
                    <a:pt x="3652" y="955023"/>
                  </a:lnTo>
                  <a:lnTo>
                    <a:pt x="3844" y="1005287"/>
                  </a:lnTo>
                  <a:lnTo>
                    <a:pt x="4036" y="1055551"/>
                  </a:lnTo>
                  <a:lnTo>
                    <a:pt x="4228" y="1105816"/>
                  </a:lnTo>
                  <a:lnTo>
                    <a:pt x="4421" y="1156080"/>
                  </a:lnTo>
                  <a:lnTo>
                    <a:pt x="4613" y="1206344"/>
                  </a:lnTo>
                  <a:lnTo>
                    <a:pt x="4805" y="1256608"/>
                  </a:lnTo>
                  <a:lnTo>
                    <a:pt x="4997" y="1306872"/>
                  </a:lnTo>
                  <a:lnTo>
                    <a:pt x="5189" y="1357137"/>
                  </a:lnTo>
                  <a:lnTo>
                    <a:pt x="5382" y="1407401"/>
                  </a:lnTo>
                  <a:lnTo>
                    <a:pt x="5574" y="1457665"/>
                  </a:lnTo>
                </a:path>
              </a:pathLst>
            </a:custGeom>
            <a:ln w="49773">
              <a:solidFill>
                <a:srgbClr val="FF2600"/>
              </a:solidFill>
              <a:prstDash val="dash"/>
            </a:ln>
          </p:spPr>
          <p:txBody>
            <a:bodyPr wrap="square" lIns="0" tIns="0" rIns="0" bIns="0" rtlCol="0"/>
            <a:lstStyle/>
            <a:p>
              <a:pPr defTabSz="429951"/>
              <a:endParaRPr sz="846" kern="0">
                <a:solidFill>
                  <a:sysClr val="windowText" lastClr="000000"/>
                </a:solidFill>
              </a:endParaRPr>
            </a:p>
          </p:txBody>
        </p:sp>
      </p:grpSp>
      <p:sp>
        <p:nvSpPr>
          <p:cNvPr id="10" name="object 10"/>
          <p:cNvSpPr txBox="1"/>
          <p:nvPr/>
        </p:nvSpPr>
        <p:spPr>
          <a:xfrm>
            <a:off x="6848380" y="1279344"/>
            <a:ext cx="4374591" cy="544788"/>
          </a:xfrm>
          <a:prstGeom prst="rect">
            <a:avLst/>
          </a:prstGeom>
        </p:spPr>
        <p:txBody>
          <a:bodyPr vert="horz" wrap="square" lIns="0" tIns="42695" rIns="0" bIns="0" rtlCol="0">
            <a:spAutoFit/>
          </a:bodyPr>
          <a:lstStyle/>
          <a:p>
            <a:pPr marL="5971" defTabSz="429951">
              <a:spcBef>
                <a:spcPts val="336"/>
              </a:spcBef>
            </a:pPr>
            <a:r>
              <a:rPr sz="1505" b="1" kern="0" spc="-5" dirty="0">
                <a:solidFill>
                  <a:srgbClr val="FF2600"/>
                </a:solidFill>
                <a:latin typeface="游ゴシック"/>
                <a:cs typeface="游ゴシック"/>
              </a:rPr>
              <a:t>申請時の補助金額と</a:t>
            </a:r>
            <a:endParaRPr sz="1505" kern="0">
              <a:solidFill>
                <a:sysClr val="windowText" lastClr="000000"/>
              </a:solidFill>
              <a:latin typeface="游ゴシック"/>
              <a:cs typeface="游ゴシック"/>
            </a:endParaRPr>
          </a:p>
          <a:p>
            <a:pPr marL="5971" defTabSz="429951">
              <a:spcBef>
                <a:spcPts val="292"/>
              </a:spcBef>
            </a:pPr>
            <a:r>
              <a:rPr sz="1505" b="1" kern="0" spc="-12" dirty="0">
                <a:solidFill>
                  <a:srgbClr val="FF2600"/>
                </a:solidFill>
                <a:latin typeface="游ゴシック"/>
                <a:cs typeface="游ゴシック"/>
              </a:rPr>
              <a:t>クラブ拠出金額を確認して下さい</a:t>
            </a:r>
            <a:endParaRPr sz="1505" kern="0">
              <a:solidFill>
                <a:sysClr val="windowText" lastClr="000000"/>
              </a:solidFill>
              <a:latin typeface="游ゴシック"/>
              <a:cs typeface="游ゴシック"/>
            </a:endParaRPr>
          </a:p>
        </p:txBody>
      </p:sp>
      <p:sp>
        <p:nvSpPr>
          <p:cNvPr id="11" name="object 11"/>
          <p:cNvSpPr txBox="1"/>
          <p:nvPr/>
        </p:nvSpPr>
        <p:spPr>
          <a:xfrm>
            <a:off x="6804056" y="3154345"/>
            <a:ext cx="3826119" cy="261459"/>
          </a:xfrm>
          <a:prstGeom prst="rect">
            <a:avLst/>
          </a:prstGeom>
        </p:spPr>
        <p:txBody>
          <a:bodyPr vert="horz" wrap="square" lIns="0" tIns="5374" rIns="0" bIns="0" rtlCol="0">
            <a:spAutoFit/>
          </a:bodyPr>
          <a:lstStyle/>
          <a:p>
            <a:pPr marL="5971" marR="2389" defTabSz="429951">
              <a:lnSpc>
                <a:spcPct val="128000"/>
              </a:lnSpc>
              <a:spcBef>
                <a:spcPts val="42"/>
              </a:spcBef>
            </a:pPr>
            <a:r>
              <a:rPr sz="1505" b="1" kern="0" spc="-2" dirty="0">
                <a:solidFill>
                  <a:srgbClr val="FF2600"/>
                </a:solidFill>
                <a:latin typeface="A-OTF ゴシックMB101 Pro B"/>
                <a:cs typeface="A-OTF ゴシックMB101 Pro B"/>
              </a:rPr>
              <a:t>申請時の見積り項目と金額を</a:t>
            </a:r>
            <a:r>
              <a:rPr sz="1505" b="1" kern="0" spc="-24" dirty="0">
                <a:solidFill>
                  <a:srgbClr val="FF2600"/>
                </a:solidFill>
                <a:latin typeface="A-OTF ゴシックMB101 Pro B"/>
                <a:cs typeface="A-OTF ゴシックMB101 Pro B"/>
              </a:rPr>
              <a:t>確認して下さい</a:t>
            </a:r>
            <a:endParaRPr sz="1505" kern="0">
              <a:solidFill>
                <a:sysClr val="windowText" lastClr="000000"/>
              </a:solidFill>
              <a:latin typeface="A-OTF ゴシックMB101 Pro B"/>
              <a:cs typeface="A-OTF ゴシックMB101 Pro B"/>
            </a:endParaRPr>
          </a:p>
        </p:txBody>
      </p:sp>
      <p:sp>
        <p:nvSpPr>
          <p:cNvPr id="12" name="object 12"/>
          <p:cNvSpPr/>
          <p:nvPr/>
        </p:nvSpPr>
        <p:spPr>
          <a:xfrm>
            <a:off x="5357671" y="1531355"/>
            <a:ext cx="363650" cy="896"/>
          </a:xfrm>
          <a:custGeom>
            <a:avLst/>
            <a:gdLst/>
            <a:ahLst/>
            <a:cxnLst/>
            <a:rect l="l" t="t" r="r" b="b"/>
            <a:pathLst>
              <a:path w="773429" h="1904">
                <a:moveTo>
                  <a:pt x="0" y="0"/>
                </a:moveTo>
                <a:lnTo>
                  <a:pt x="51537" y="123"/>
                </a:lnTo>
                <a:lnTo>
                  <a:pt x="103074" y="246"/>
                </a:lnTo>
                <a:lnTo>
                  <a:pt x="154610" y="369"/>
                </a:lnTo>
                <a:lnTo>
                  <a:pt x="206147" y="492"/>
                </a:lnTo>
                <a:lnTo>
                  <a:pt x="257684" y="615"/>
                </a:lnTo>
                <a:lnTo>
                  <a:pt x="309221" y="738"/>
                </a:lnTo>
                <a:lnTo>
                  <a:pt x="360758" y="861"/>
                </a:lnTo>
                <a:lnTo>
                  <a:pt x="412295" y="984"/>
                </a:lnTo>
                <a:lnTo>
                  <a:pt x="463832" y="1107"/>
                </a:lnTo>
                <a:lnTo>
                  <a:pt x="515369" y="1230"/>
                </a:lnTo>
                <a:lnTo>
                  <a:pt x="566906" y="1353"/>
                </a:lnTo>
                <a:lnTo>
                  <a:pt x="618442" y="1476"/>
                </a:lnTo>
                <a:lnTo>
                  <a:pt x="669979" y="1599"/>
                </a:lnTo>
                <a:lnTo>
                  <a:pt x="721516" y="1722"/>
                </a:lnTo>
                <a:lnTo>
                  <a:pt x="773053" y="1845"/>
                </a:lnTo>
              </a:path>
            </a:pathLst>
          </a:custGeom>
          <a:ln w="44714">
            <a:solidFill>
              <a:srgbClr val="FF2600"/>
            </a:solidFill>
          </a:ln>
        </p:spPr>
        <p:txBody>
          <a:bodyPr wrap="square" lIns="0" tIns="0" rIns="0" bIns="0" rtlCol="0"/>
          <a:lstStyle/>
          <a:p>
            <a:pPr defTabSz="429951"/>
            <a:endParaRPr sz="846" kern="0">
              <a:solidFill>
                <a:sysClr val="windowText" lastClr="000000"/>
              </a:solidFill>
            </a:endParaRPr>
          </a:p>
        </p:txBody>
      </p:sp>
      <p:sp>
        <p:nvSpPr>
          <p:cNvPr id="13" name="object 13"/>
          <p:cNvSpPr/>
          <p:nvPr/>
        </p:nvSpPr>
        <p:spPr>
          <a:xfrm>
            <a:off x="5363892" y="1692829"/>
            <a:ext cx="363650" cy="896"/>
          </a:xfrm>
          <a:custGeom>
            <a:avLst/>
            <a:gdLst/>
            <a:ahLst/>
            <a:cxnLst/>
            <a:rect l="l" t="t" r="r" b="b"/>
            <a:pathLst>
              <a:path w="773429" h="1904">
                <a:moveTo>
                  <a:pt x="0" y="0"/>
                </a:moveTo>
                <a:lnTo>
                  <a:pt x="51536" y="123"/>
                </a:lnTo>
                <a:lnTo>
                  <a:pt x="103073" y="246"/>
                </a:lnTo>
                <a:lnTo>
                  <a:pt x="154609" y="369"/>
                </a:lnTo>
                <a:lnTo>
                  <a:pt x="206146" y="492"/>
                </a:lnTo>
                <a:lnTo>
                  <a:pt x="257683" y="615"/>
                </a:lnTo>
                <a:lnTo>
                  <a:pt x="309220" y="738"/>
                </a:lnTo>
                <a:lnTo>
                  <a:pt x="360756" y="861"/>
                </a:lnTo>
                <a:lnTo>
                  <a:pt x="412293" y="984"/>
                </a:lnTo>
                <a:lnTo>
                  <a:pt x="463830" y="1108"/>
                </a:lnTo>
                <a:lnTo>
                  <a:pt x="515367" y="1231"/>
                </a:lnTo>
                <a:lnTo>
                  <a:pt x="566903" y="1354"/>
                </a:lnTo>
                <a:lnTo>
                  <a:pt x="618440" y="1477"/>
                </a:lnTo>
                <a:lnTo>
                  <a:pt x="669977" y="1600"/>
                </a:lnTo>
                <a:lnTo>
                  <a:pt x="721514" y="1723"/>
                </a:lnTo>
                <a:lnTo>
                  <a:pt x="773050" y="1846"/>
                </a:lnTo>
              </a:path>
            </a:pathLst>
          </a:custGeom>
          <a:ln w="44715">
            <a:solidFill>
              <a:srgbClr val="FF2600"/>
            </a:solidFill>
          </a:ln>
        </p:spPr>
        <p:txBody>
          <a:bodyPr wrap="square" lIns="0" tIns="0" rIns="0" bIns="0" rtlCol="0"/>
          <a:lstStyle/>
          <a:p>
            <a:pPr defTabSz="429951"/>
            <a:endParaRPr sz="846" kern="0">
              <a:solidFill>
                <a:sysClr val="windowText" lastClr="000000"/>
              </a:solidFill>
            </a:endParaRPr>
          </a:p>
        </p:txBody>
      </p:sp>
      <p:sp>
        <p:nvSpPr>
          <p:cNvPr id="14" name="object 14"/>
          <p:cNvSpPr/>
          <p:nvPr/>
        </p:nvSpPr>
        <p:spPr>
          <a:xfrm>
            <a:off x="1874151" y="3298741"/>
            <a:ext cx="4002540" cy="10450"/>
          </a:xfrm>
          <a:custGeom>
            <a:avLst/>
            <a:gdLst/>
            <a:ahLst/>
            <a:cxnLst/>
            <a:rect l="l" t="t" r="r" b="b"/>
            <a:pathLst>
              <a:path w="8512810" h="22225">
                <a:moveTo>
                  <a:pt x="0" y="0"/>
                </a:moveTo>
                <a:lnTo>
                  <a:pt x="50668" y="130"/>
                </a:lnTo>
                <a:lnTo>
                  <a:pt x="101337" y="259"/>
                </a:lnTo>
                <a:lnTo>
                  <a:pt x="152005" y="389"/>
                </a:lnTo>
                <a:lnTo>
                  <a:pt x="202674" y="519"/>
                </a:lnTo>
                <a:lnTo>
                  <a:pt x="253343" y="649"/>
                </a:lnTo>
                <a:lnTo>
                  <a:pt x="304011" y="778"/>
                </a:lnTo>
                <a:lnTo>
                  <a:pt x="354680" y="908"/>
                </a:lnTo>
                <a:lnTo>
                  <a:pt x="405349" y="1038"/>
                </a:lnTo>
                <a:lnTo>
                  <a:pt x="456017" y="1168"/>
                </a:lnTo>
                <a:lnTo>
                  <a:pt x="506686" y="1297"/>
                </a:lnTo>
                <a:lnTo>
                  <a:pt x="557355" y="1427"/>
                </a:lnTo>
                <a:lnTo>
                  <a:pt x="608023" y="1557"/>
                </a:lnTo>
                <a:lnTo>
                  <a:pt x="658692" y="1687"/>
                </a:lnTo>
                <a:lnTo>
                  <a:pt x="709361" y="1817"/>
                </a:lnTo>
                <a:lnTo>
                  <a:pt x="760029" y="1946"/>
                </a:lnTo>
                <a:lnTo>
                  <a:pt x="810698" y="2076"/>
                </a:lnTo>
                <a:lnTo>
                  <a:pt x="861367" y="2206"/>
                </a:lnTo>
                <a:lnTo>
                  <a:pt x="912035" y="2336"/>
                </a:lnTo>
                <a:lnTo>
                  <a:pt x="962704" y="2465"/>
                </a:lnTo>
                <a:lnTo>
                  <a:pt x="1013373" y="2595"/>
                </a:lnTo>
                <a:lnTo>
                  <a:pt x="1064041" y="2725"/>
                </a:lnTo>
                <a:lnTo>
                  <a:pt x="1114710" y="2855"/>
                </a:lnTo>
                <a:lnTo>
                  <a:pt x="1165379" y="2984"/>
                </a:lnTo>
                <a:lnTo>
                  <a:pt x="1216047" y="3114"/>
                </a:lnTo>
                <a:lnTo>
                  <a:pt x="1266716" y="3244"/>
                </a:lnTo>
                <a:lnTo>
                  <a:pt x="1317385" y="3374"/>
                </a:lnTo>
                <a:lnTo>
                  <a:pt x="1368053" y="3503"/>
                </a:lnTo>
                <a:lnTo>
                  <a:pt x="1418722" y="3633"/>
                </a:lnTo>
                <a:lnTo>
                  <a:pt x="1469391" y="3763"/>
                </a:lnTo>
                <a:lnTo>
                  <a:pt x="1520059" y="3893"/>
                </a:lnTo>
                <a:lnTo>
                  <a:pt x="1570728" y="4023"/>
                </a:lnTo>
                <a:lnTo>
                  <a:pt x="1621397" y="4152"/>
                </a:lnTo>
                <a:lnTo>
                  <a:pt x="1672065" y="4282"/>
                </a:lnTo>
                <a:lnTo>
                  <a:pt x="1722734" y="4412"/>
                </a:lnTo>
                <a:lnTo>
                  <a:pt x="1773403" y="4542"/>
                </a:lnTo>
                <a:lnTo>
                  <a:pt x="1824071" y="4671"/>
                </a:lnTo>
                <a:lnTo>
                  <a:pt x="1874740" y="4801"/>
                </a:lnTo>
                <a:lnTo>
                  <a:pt x="1925409" y="4931"/>
                </a:lnTo>
                <a:lnTo>
                  <a:pt x="1976077" y="5061"/>
                </a:lnTo>
                <a:lnTo>
                  <a:pt x="2026746" y="5190"/>
                </a:lnTo>
                <a:lnTo>
                  <a:pt x="2077415" y="5320"/>
                </a:lnTo>
                <a:lnTo>
                  <a:pt x="2128083" y="5450"/>
                </a:lnTo>
                <a:lnTo>
                  <a:pt x="2178752" y="5580"/>
                </a:lnTo>
                <a:lnTo>
                  <a:pt x="2229421" y="5710"/>
                </a:lnTo>
                <a:lnTo>
                  <a:pt x="2280089" y="5839"/>
                </a:lnTo>
                <a:lnTo>
                  <a:pt x="2330758" y="5969"/>
                </a:lnTo>
                <a:lnTo>
                  <a:pt x="2381427" y="6099"/>
                </a:lnTo>
                <a:lnTo>
                  <a:pt x="2432095" y="6229"/>
                </a:lnTo>
                <a:lnTo>
                  <a:pt x="2482764" y="6358"/>
                </a:lnTo>
                <a:lnTo>
                  <a:pt x="2533433" y="6488"/>
                </a:lnTo>
                <a:lnTo>
                  <a:pt x="2584101" y="6618"/>
                </a:lnTo>
                <a:lnTo>
                  <a:pt x="2634770" y="6748"/>
                </a:lnTo>
                <a:lnTo>
                  <a:pt x="2685439" y="6877"/>
                </a:lnTo>
                <a:lnTo>
                  <a:pt x="2736107" y="7007"/>
                </a:lnTo>
                <a:lnTo>
                  <a:pt x="2786776" y="7137"/>
                </a:lnTo>
                <a:lnTo>
                  <a:pt x="2837445" y="7267"/>
                </a:lnTo>
                <a:lnTo>
                  <a:pt x="2888113" y="7396"/>
                </a:lnTo>
                <a:lnTo>
                  <a:pt x="2938782" y="7526"/>
                </a:lnTo>
                <a:lnTo>
                  <a:pt x="2989451" y="7656"/>
                </a:lnTo>
                <a:lnTo>
                  <a:pt x="3040119" y="7786"/>
                </a:lnTo>
                <a:lnTo>
                  <a:pt x="3090788" y="7916"/>
                </a:lnTo>
                <a:lnTo>
                  <a:pt x="3141457" y="8045"/>
                </a:lnTo>
                <a:lnTo>
                  <a:pt x="3192125" y="8175"/>
                </a:lnTo>
                <a:lnTo>
                  <a:pt x="3242794" y="8305"/>
                </a:lnTo>
                <a:lnTo>
                  <a:pt x="3293463" y="8435"/>
                </a:lnTo>
                <a:lnTo>
                  <a:pt x="3344131" y="8564"/>
                </a:lnTo>
                <a:lnTo>
                  <a:pt x="3394800" y="8694"/>
                </a:lnTo>
                <a:lnTo>
                  <a:pt x="3445469" y="8824"/>
                </a:lnTo>
                <a:lnTo>
                  <a:pt x="3496137" y="8954"/>
                </a:lnTo>
                <a:lnTo>
                  <a:pt x="3546806" y="9083"/>
                </a:lnTo>
                <a:lnTo>
                  <a:pt x="3597475" y="9213"/>
                </a:lnTo>
                <a:lnTo>
                  <a:pt x="3648143" y="9343"/>
                </a:lnTo>
                <a:lnTo>
                  <a:pt x="3698812" y="9473"/>
                </a:lnTo>
                <a:lnTo>
                  <a:pt x="3749481" y="9603"/>
                </a:lnTo>
                <a:lnTo>
                  <a:pt x="3800149" y="9732"/>
                </a:lnTo>
                <a:lnTo>
                  <a:pt x="3850818" y="9862"/>
                </a:lnTo>
                <a:lnTo>
                  <a:pt x="3901487" y="9992"/>
                </a:lnTo>
                <a:lnTo>
                  <a:pt x="3952155" y="10122"/>
                </a:lnTo>
                <a:lnTo>
                  <a:pt x="4002824" y="10251"/>
                </a:lnTo>
                <a:lnTo>
                  <a:pt x="4053493" y="10381"/>
                </a:lnTo>
                <a:lnTo>
                  <a:pt x="4104161" y="10511"/>
                </a:lnTo>
                <a:lnTo>
                  <a:pt x="4154830" y="10641"/>
                </a:lnTo>
                <a:lnTo>
                  <a:pt x="4205499" y="10770"/>
                </a:lnTo>
                <a:lnTo>
                  <a:pt x="4256167" y="10900"/>
                </a:lnTo>
                <a:lnTo>
                  <a:pt x="4306836" y="11030"/>
                </a:lnTo>
                <a:lnTo>
                  <a:pt x="4357505" y="11160"/>
                </a:lnTo>
                <a:lnTo>
                  <a:pt x="4408173" y="11289"/>
                </a:lnTo>
                <a:lnTo>
                  <a:pt x="4458842" y="11419"/>
                </a:lnTo>
                <a:lnTo>
                  <a:pt x="4509511" y="11549"/>
                </a:lnTo>
                <a:lnTo>
                  <a:pt x="4560179" y="11679"/>
                </a:lnTo>
                <a:lnTo>
                  <a:pt x="4610848" y="11809"/>
                </a:lnTo>
                <a:lnTo>
                  <a:pt x="4661517" y="11938"/>
                </a:lnTo>
                <a:lnTo>
                  <a:pt x="4712185" y="12068"/>
                </a:lnTo>
                <a:lnTo>
                  <a:pt x="4762854" y="12198"/>
                </a:lnTo>
                <a:lnTo>
                  <a:pt x="4813523" y="12328"/>
                </a:lnTo>
                <a:lnTo>
                  <a:pt x="4864191" y="12457"/>
                </a:lnTo>
                <a:lnTo>
                  <a:pt x="4914860" y="12587"/>
                </a:lnTo>
                <a:lnTo>
                  <a:pt x="4965529" y="12717"/>
                </a:lnTo>
                <a:lnTo>
                  <a:pt x="5016197" y="12847"/>
                </a:lnTo>
                <a:lnTo>
                  <a:pt x="5066866" y="12976"/>
                </a:lnTo>
                <a:lnTo>
                  <a:pt x="5117535" y="13106"/>
                </a:lnTo>
                <a:lnTo>
                  <a:pt x="5168203" y="13236"/>
                </a:lnTo>
                <a:lnTo>
                  <a:pt x="5218872" y="13366"/>
                </a:lnTo>
                <a:lnTo>
                  <a:pt x="5269541" y="13496"/>
                </a:lnTo>
                <a:lnTo>
                  <a:pt x="5320209" y="13625"/>
                </a:lnTo>
                <a:lnTo>
                  <a:pt x="5370878" y="13755"/>
                </a:lnTo>
                <a:lnTo>
                  <a:pt x="5421547" y="13885"/>
                </a:lnTo>
                <a:lnTo>
                  <a:pt x="5472215" y="14015"/>
                </a:lnTo>
                <a:lnTo>
                  <a:pt x="5522884" y="14144"/>
                </a:lnTo>
                <a:lnTo>
                  <a:pt x="5573553" y="14274"/>
                </a:lnTo>
                <a:lnTo>
                  <a:pt x="5624221" y="14404"/>
                </a:lnTo>
                <a:lnTo>
                  <a:pt x="5674890" y="14534"/>
                </a:lnTo>
                <a:lnTo>
                  <a:pt x="5725559" y="14663"/>
                </a:lnTo>
                <a:lnTo>
                  <a:pt x="5776227" y="14793"/>
                </a:lnTo>
                <a:lnTo>
                  <a:pt x="5826896" y="14923"/>
                </a:lnTo>
                <a:lnTo>
                  <a:pt x="5877565" y="15053"/>
                </a:lnTo>
                <a:lnTo>
                  <a:pt x="5928233" y="15183"/>
                </a:lnTo>
                <a:lnTo>
                  <a:pt x="5978902" y="15312"/>
                </a:lnTo>
                <a:lnTo>
                  <a:pt x="6029571" y="15442"/>
                </a:lnTo>
                <a:lnTo>
                  <a:pt x="6080239" y="15572"/>
                </a:lnTo>
                <a:lnTo>
                  <a:pt x="6130908" y="15702"/>
                </a:lnTo>
                <a:lnTo>
                  <a:pt x="6181577" y="15831"/>
                </a:lnTo>
                <a:lnTo>
                  <a:pt x="6232245" y="15961"/>
                </a:lnTo>
                <a:lnTo>
                  <a:pt x="6282914" y="16091"/>
                </a:lnTo>
                <a:lnTo>
                  <a:pt x="6333583" y="16221"/>
                </a:lnTo>
                <a:lnTo>
                  <a:pt x="6384251" y="16350"/>
                </a:lnTo>
                <a:lnTo>
                  <a:pt x="6434920" y="16480"/>
                </a:lnTo>
                <a:lnTo>
                  <a:pt x="6485589" y="16610"/>
                </a:lnTo>
                <a:lnTo>
                  <a:pt x="6536257" y="16740"/>
                </a:lnTo>
                <a:lnTo>
                  <a:pt x="6586926" y="16869"/>
                </a:lnTo>
                <a:lnTo>
                  <a:pt x="6637594" y="16999"/>
                </a:lnTo>
                <a:lnTo>
                  <a:pt x="6688263" y="17129"/>
                </a:lnTo>
                <a:lnTo>
                  <a:pt x="6738932" y="17259"/>
                </a:lnTo>
                <a:lnTo>
                  <a:pt x="6789600" y="17389"/>
                </a:lnTo>
                <a:lnTo>
                  <a:pt x="6840269" y="17518"/>
                </a:lnTo>
                <a:lnTo>
                  <a:pt x="6890938" y="17648"/>
                </a:lnTo>
                <a:lnTo>
                  <a:pt x="6941606" y="17778"/>
                </a:lnTo>
                <a:lnTo>
                  <a:pt x="6992275" y="17908"/>
                </a:lnTo>
                <a:lnTo>
                  <a:pt x="7042944" y="18037"/>
                </a:lnTo>
                <a:lnTo>
                  <a:pt x="7093612" y="18167"/>
                </a:lnTo>
                <a:lnTo>
                  <a:pt x="7144281" y="18297"/>
                </a:lnTo>
                <a:lnTo>
                  <a:pt x="7194950" y="18427"/>
                </a:lnTo>
                <a:lnTo>
                  <a:pt x="7245618" y="18556"/>
                </a:lnTo>
                <a:lnTo>
                  <a:pt x="7296287" y="18686"/>
                </a:lnTo>
                <a:lnTo>
                  <a:pt x="7346956" y="18816"/>
                </a:lnTo>
                <a:lnTo>
                  <a:pt x="7397624" y="18946"/>
                </a:lnTo>
                <a:lnTo>
                  <a:pt x="7448293" y="19076"/>
                </a:lnTo>
                <a:lnTo>
                  <a:pt x="7498962" y="19205"/>
                </a:lnTo>
                <a:lnTo>
                  <a:pt x="7549630" y="19335"/>
                </a:lnTo>
                <a:lnTo>
                  <a:pt x="7600299" y="19465"/>
                </a:lnTo>
                <a:lnTo>
                  <a:pt x="7650968" y="19595"/>
                </a:lnTo>
                <a:lnTo>
                  <a:pt x="7701636" y="19724"/>
                </a:lnTo>
                <a:lnTo>
                  <a:pt x="7752305" y="19854"/>
                </a:lnTo>
                <a:lnTo>
                  <a:pt x="7802974" y="19984"/>
                </a:lnTo>
                <a:lnTo>
                  <a:pt x="7853642" y="20114"/>
                </a:lnTo>
                <a:lnTo>
                  <a:pt x="7904311" y="20243"/>
                </a:lnTo>
                <a:lnTo>
                  <a:pt x="7954980" y="20373"/>
                </a:lnTo>
                <a:lnTo>
                  <a:pt x="8005648" y="20503"/>
                </a:lnTo>
                <a:lnTo>
                  <a:pt x="8056317" y="20633"/>
                </a:lnTo>
                <a:lnTo>
                  <a:pt x="8106986" y="20762"/>
                </a:lnTo>
                <a:lnTo>
                  <a:pt x="8157654" y="20892"/>
                </a:lnTo>
                <a:lnTo>
                  <a:pt x="8208323" y="21022"/>
                </a:lnTo>
                <a:lnTo>
                  <a:pt x="8258992" y="21152"/>
                </a:lnTo>
                <a:lnTo>
                  <a:pt x="8309660" y="21282"/>
                </a:lnTo>
                <a:lnTo>
                  <a:pt x="8360329" y="21411"/>
                </a:lnTo>
                <a:lnTo>
                  <a:pt x="8410998" y="21541"/>
                </a:lnTo>
                <a:lnTo>
                  <a:pt x="8461666" y="21671"/>
                </a:lnTo>
                <a:lnTo>
                  <a:pt x="8512335" y="21801"/>
                </a:lnTo>
              </a:path>
            </a:pathLst>
          </a:custGeom>
          <a:ln w="44715">
            <a:solidFill>
              <a:srgbClr val="FF2600"/>
            </a:solidFill>
          </a:ln>
        </p:spPr>
        <p:txBody>
          <a:bodyPr wrap="square" lIns="0" tIns="0" rIns="0" bIns="0" rtlCol="0"/>
          <a:lstStyle/>
          <a:p>
            <a:pPr defTabSz="429951"/>
            <a:endParaRPr sz="846" kern="0">
              <a:solidFill>
                <a:sysClr val="windowText" lastClr="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9925" y="101518"/>
            <a:ext cx="5389367" cy="6574961"/>
            <a:chOff x="57152" y="215911"/>
            <a:chExt cx="11462385" cy="139839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57152" y="215911"/>
              <a:ext cx="11462337" cy="13983412"/>
            </a:xfrm>
            <a:prstGeom prst="rect">
              <a:avLst/>
            </a:prstGeom>
          </p:spPr>
        </p:pic>
        <p:sp>
          <p:nvSpPr>
            <p:cNvPr id="4" name="object 4"/>
            <p:cNvSpPr/>
            <p:nvPr/>
          </p:nvSpPr>
          <p:spPr>
            <a:xfrm>
              <a:off x="7426953" y="2472847"/>
              <a:ext cx="1087755" cy="11430"/>
            </a:xfrm>
            <a:custGeom>
              <a:avLst/>
              <a:gdLst/>
              <a:ahLst/>
              <a:cxnLst/>
              <a:rect l="l" t="t" r="r" b="b"/>
              <a:pathLst>
                <a:path w="1087754" h="11430">
                  <a:moveTo>
                    <a:pt x="0" y="10929"/>
                  </a:moveTo>
                  <a:lnTo>
                    <a:pt x="51795" y="10408"/>
                  </a:lnTo>
                  <a:lnTo>
                    <a:pt x="103590" y="9888"/>
                  </a:lnTo>
                  <a:lnTo>
                    <a:pt x="155386" y="9368"/>
                  </a:lnTo>
                  <a:lnTo>
                    <a:pt x="207181" y="8847"/>
                  </a:lnTo>
                  <a:lnTo>
                    <a:pt x="258977" y="8327"/>
                  </a:lnTo>
                  <a:lnTo>
                    <a:pt x="310773" y="7806"/>
                  </a:lnTo>
                  <a:lnTo>
                    <a:pt x="362568" y="7286"/>
                  </a:lnTo>
                  <a:lnTo>
                    <a:pt x="414364" y="6765"/>
                  </a:lnTo>
                  <a:lnTo>
                    <a:pt x="466159" y="6245"/>
                  </a:lnTo>
                  <a:lnTo>
                    <a:pt x="517955" y="5725"/>
                  </a:lnTo>
                  <a:lnTo>
                    <a:pt x="569751" y="5204"/>
                  </a:lnTo>
                  <a:lnTo>
                    <a:pt x="621546" y="4684"/>
                  </a:lnTo>
                  <a:lnTo>
                    <a:pt x="673342" y="4163"/>
                  </a:lnTo>
                  <a:lnTo>
                    <a:pt x="725138" y="3643"/>
                  </a:lnTo>
                  <a:lnTo>
                    <a:pt x="776933" y="3122"/>
                  </a:lnTo>
                  <a:lnTo>
                    <a:pt x="828729" y="2602"/>
                  </a:lnTo>
                  <a:lnTo>
                    <a:pt x="880525" y="2081"/>
                  </a:lnTo>
                  <a:lnTo>
                    <a:pt x="932320" y="1561"/>
                  </a:lnTo>
                  <a:lnTo>
                    <a:pt x="984116" y="1040"/>
                  </a:lnTo>
                  <a:lnTo>
                    <a:pt x="1035912" y="520"/>
                  </a:lnTo>
                  <a:lnTo>
                    <a:pt x="1087707" y="0"/>
                  </a:lnTo>
                </a:path>
              </a:pathLst>
            </a:custGeom>
            <a:ln w="99547">
              <a:solidFill>
                <a:srgbClr val="000000"/>
              </a:solidFill>
              <a:prstDash val="sysDot"/>
            </a:ln>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7425386" y="3146935"/>
              <a:ext cx="1087755" cy="11430"/>
            </a:xfrm>
            <a:custGeom>
              <a:avLst/>
              <a:gdLst/>
              <a:ahLst/>
              <a:cxnLst/>
              <a:rect l="l" t="t" r="r" b="b"/>
              <a:pathLst>
                <a:path w="1087754" h="11430">
                  <a:moveTo>
                    <a:pt x="0" y="10929"/>
                  </a:moveTo>
                  <a:lnTo>
                    <a:pt x="51795" y="10409"/>
                  </a:lnTo>
                  <a:lnTo>
                    <a:pt x="103591" y="9888"/>
                  </a:lnTo>
                  <a:lnTo>
                    <a:pt x="155386" y="9368"/>
                  </a:lnTo>
                  <a:lnTo>
                    <a:pt x="207182" y="8847"/>
                  </a:lnTo>
                  <a:lnTo>
                    <a:pt x="258978" y="8327"/>
                  </a:lnTo>
                  <a:lnTo>
                    <a:pt x="310774" y="7807"/>
                  </a:lnTo>
                  <a:lnTo>
                    <a:pt x="362569" y="7286"/>
                  </a:lnTo>
                  <a:lnTo>
                    <a:pt x="414365" y="6766"/>
                  </a:lnTo>
                  <a:lnTo>
                    <a:pt x="466160" y="6245"/>
                  </a:lnTo>
                  <a:lnTo>
                    <a:pt x="517956" y="5725"/>
                  </a:lnTo>
                  <a:lnTo>
                    <a:pt x="569752" y="5204"/>
                  </a:lnTo>
                  <a:lnTo>
                    <a:pt x="621547" y="4684"/>
                  </a:lnTo>
                  <a:lnTo>
                    <a:pt x="673343" y="4163"/>
                  </a:lnTo>
                  <a:lnTo>
                    <a:pt x="725139" y="3643"/>
                  </a:lnTo>
                  <a:lnTo>
                    <a:pt x="776934" y="3122"/>
                  </a:lnTo>
                  <a:lnTo>
                    <a:pt x="828730" y="2602"/>
                  </a:lnTo>
                  <a:lnTo>
                    <a:pt x="880525" y="2081"/>
                  </a:lnTo>
                  <a:lnTo>
                    <a:pt x="932321" y="1561"/>
                  </a:lnTo>
                  <a:lnTo>
                    <a:pt x="984116" y="1040"/>
                  </a:lnTo>
                  <a:lnTo>
                    <a:pt x="1035912" y="520"/>
                  </a:lnTo>
                  <a:lnTo>
                    <a:pt x="1087707" y="0"/>
                  </a:lnTo>
                </a:path>
              </a:pathLst>
            </a:custGeom>
            <a:ln w="99547">
              <a:solidFill>
                <a:srgbClr val="000000"/>
              </a:solidFill>
              <a:prstDash val="sysDot"/>
            </a:ln>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2102017" y="3145369"/>
              <a:ext cx="1087755" cy="11430"/>
            </a:xfrm>
            <a:custGeom>
              <a:avLst/>
              <a:gdLst/>
              <a:ahLst/>
              <a:cxnLst/>
              <a:rect l="l" t="t" r="r" b="b"/>
              <a:pathLst>
                <a:path w="1087755" h="11430">
                  <a:moveTo>
                    <a:pt x="0" y="10929"/>
                  </a:moveTo>
                  <a:lnTo>
                    <a:pt x="51795" y="10408"/>
                  </a:lnTo>
                  <a:lnTo>
                    <a:pt x="103591" y="9888"/>
                  </a:lnTo>
                  <a:lnTo>
                    <a:pt x="155386" y="9367"/>
                  </a:lnTo>
                  <a:lnTo>
                    <a:pt x="207182" y="8847"/>
                  </a:lnTo>
                  <a:lnTo>
                    <a:pt x="258977" y="8327"/>
                  </a:lnTo>
                  <a:lnTo>
                    <a:pt x="310773" y="7806"/>
                  </a:lnTo>
                  <a:lnTo>
                    <a:pt x="362568" y="7286"/>
                  </a:lnTo>
                  <a:lnTo>
                    <a:pt x="414364" y="6765"/>
                  </a:lnTo>
                  <a:lnTo>
                    <a:pt x="466160" y="6245"/>
                  </a:lnTo>
                  <a:lnTo>
                    <a:pt x="517955" y="5724"/>
                  </a:lnTo>
                  <a:lnTo>
                    <a:pt x="569751" y="5204"/>
                  </a:lnTo>
                  <a:lnTo>
                    <a:pt x="621547" y="4683"/>
                  </a:lnTo>
                  <a:lnTo>
                    <a:pt x="673342" y="4163"/>
                  </a:lnTo>
                  <a:lnTo>
                    <a:pt x="725138" y="3643"/>
                  </a:lnTo>
                  <a:lnTo>
                    <a:pt x="776933" y="3122"/>
                  </a:lnTo>
                  <a:lnTo>
                    <a:pt x="828729" y="2602"/>
                  </a:lnTo>
                  <a:lnTo>
                    <a:pt x="880525" y="2081"/>
                  </a:lnTo>
                  <a:lnTo>
                    <a:pt x="932320" y="1561"/>
                  </a:lnTo>
                  <a:lnTo>
                    <a:pt x="984116" y="1040"/>
                  </a:lnTo>
                  <a:lnTo>
                    <a:pt x="1035912" y="520"/>
                  </a:lnTo>
                  <a:lnTo>
                    <a:pt x="1087708" y="0"/>
                  </a:lnTo>
                </a:path>
              </a:pathLst>
            </a:custGeom>
            <a:ln w="99547">
              <a:solidFill>
                <a:srgbClr val="000000"/>
              </a:solidFill>
              <a:prstDash val="sysDot"/>
            </a:ln>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2100451" y="2482692"/>
              <a:ext cx="1861820" cy="0"/>
            </a:xfrm>
            <a:custGeom>
              <a:avLst/>
              <a:gdLst/>
              <a:ahLst/>
              <a:cxnLst/>
              <a:rect l="l" t="t" r="r" b="b"/>
              <a:pathLst>
                <a:path w="1861820">
                  <a:moveTo>
                    <a:pt x="0" y="0"/>
                  </a:moveTo>
                  <a:lnTo>
                    <a:pt x="0" y="0"/>
                  </a:lnTo>
                  <a:lnTo>
                    <a:pt x="1811373" y="0"/>
                  </a:lnTo>
                  <a:lnTo>
                    <a:pt x="1861689" y="0"/>
                  </a:lnTo>
                </a:path>
              </a:pathLst>
            </a:custGeom>
            <a:ln w="99547">
              <a:solidFill>
                <a:srgbClr val="000000"/>
              </a:solidFill>
              <a:prstDash val="sysDot"/>
            </a:ln>
          </p:spPr>
          <p:txBody>
            <a:bodyPr wrap="square" lIns="0" tIns="0" rIns="0" bIns="0" rtlCol="0"/>
            <a:lstStyle/>
            <a:p>
              <a:pPr defTabSz="429951"/>
              <a:endParaRPr sz="846" kern="0">
                <a:solidFill>
                  <a:sysClr val="windowText" lastClr="000000"/>
                </a:solidFill>
              </a:endParaRPr>
            </a:p>
          </p:txBody>
        </p:sp>
      </p:grpSp>
      <p:grpSp>
        <p:nvGrpSpPr>
          <p:cNvPr id="8" name="object 8"/>
          <p:cNvGrpSpPr/>
          <p:nvPr/>
        </p:nvGrpSpPr>
        <p:grpSpPr>
          <a:xfrm>
            <a:off x="6986547" y="3160894"/>
            <a:ext cx="117037" cy="3199703"/>
            <a:chOff x="11641312" y="6722750"/>
            <a:chExt cx="248920" cy="6805295"/>
          </a:xfrm>
        </p:grpSpPr>
        <p:sp>
          <p:nvSpPr>
            <p:cNvPr id="9" name="object 9"/>
            <p:cNvSpPr/>
            <p:nvPr/>
          </p:nvSpPr>
          <p:spPr>
            <a:xfrm>
              <a:off x="11641312" y="13278853"/>
              <a:ext cx="248920" cy="248920"/>
            </a:xfrm>
            <a:custGeom>
              <a:avLst/>
              <a:gdLst/>
              <a:ahLst/>
              <a:cxnLst/>
              <a:rect l="l" t="t" r="r" b="b"/>
              <a:pathLst>
                <a:path w="248920" h="248919">
                  <a:moveTo>
                    <a:pt x="248867" y="0"/>
                  </a:moveTo>
                  <a:lnTo>
                    <a:pt x="0" y="0"/>
                  </a:lnTo>
                  <a:lnTo>
                    <a:pt x="124433" y="248868"/>
                  </a:lnTo>
                  <a:lnTo>
                    <a:pt x="248867"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11765747" y="6722750"/>
              <a:ext cx="0" cy="6686550"/>
            </a:xfrm>
            <a:custGeom>
              <a:avLst/>
              <a:gdLst/>
              <a:ahLst/>
              <a:cxnLst/>
              <a:rect l="l" t="t" r="r" b="b"/>
              <a:pathLst>
                <a:path h="6686550">
                  <a:moveTo>
                    <a:pt x="0" y="0"/>
                  </a:moveTo>
                  <a:lnTo>
                    <a:pt x="0" y="6686274"/>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grpSp>
        <p:nvGrpSpPr>
          <p:cNvPr id="11" name="object 11"/>
          <p:cNvGrpSpPr/>
          <p:nvPr/>
        </p:nvGrpSpPr>
        <p:grpSpPr>
          <a:xfrm>
            <a:off x="7032100" y="61206"/>
            <a:ext cx="26274" cy="2730959"/>
            <a:chOff x="11738197" y="450741"/>
            <a:chExt cx="55880" cy="5808345"/>
          </a:xfrm>
        </p:grpSpPr>
        <p:sp>
          <p:nvSpPr>
            <p:cNvPr id="12" name="object 12"/>
            <p:cNvSpPr/>
            <p:nvPr/>
          </p:nvSpPr>
          <p:spPr>
            <a:xfrm>
              <a:off x="11765747" y="1657282"/>
              <a:ext cx="0" cy="4601845"/>
            </a:xfrm>
            <a:custGeom>
              <a:avLst/>
              <a:gdLst/>
              <a:ahLst/>
              <a:cxnLst/>
              <a:rect l="l" t="t" r="r" b="b"/>
              <a:pathLst>
                <a:path h="4601845">
                  <a:moveTo>
                    <a:pt x="0" y="0"/>
                  </a:moveTo>
                  <a:lnTo>
                    <a:pt x="0" y="4601391"/>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3" name="object 13"/>
            <p:cNvSpPr/>
            <p:nvPr/>
          </p:nvSpPr>
          <p:spPr>
            <a:xfrm>
              <a:off x="11763084" y="475627"/>
              <a:ext cx="5715" cy="1457960"/>
            </a:xfrm>
            <a:custGeom>
              <a:avLst/>
              <a:gdLst/>
              <a:ahLst/>
              <a:cxnLst/>
              <a:rect l="l" t="t" r="r" b="b"/>
              <a:pathLst>
                <a:path w="5715" h="1457960">
                  <a:moveTo>
                    <a:pt x="0" y="5"/>
                  </a:moveTo>
                  <a:lnTo>
                    <a:pt x="192" y="50269"/>
                  </a:lnTo>
                  <a:lnTo>
                    <a:pt x="384" y="100533"/>
                  </a:lnTo>
                  <a:lnTo>
                    <a:pt x="576" y="150797"/>
                  </a:lnTo>
                  <a:lnTo>
                    <a:pt x="768" y="201061"/>
                  </a:lnTo>
                  <a:lnTo>
                    <a:pt x="961" y="251325"/>
                  </a:lnTo>
                  <a:lnTo>
                    <a:pt x="1153" y="301590"/>
                  </a:lnTo>
                  <a:lnTo>
                    <a:pt x="1345" y="351854"/>
                  </a:lnTo>
                  <a:lnTo>
                    <a:pt x="1537" y="402118"/>
                  </a:lnTo>
                  <a:lnTo>
                    <a:pt x="1730" y="452382"/>
                  </a:lnTo>
                  <a:lnTo>
                    <a:pt x="1922" y="502646"/>
                  </a:lnTo>
                  <a:lnTo>
                    <a:pt x="2114" y="552910"/>
                  </a:lnTo>
                  <a:lnTo>
                    <a:pt x="2306" y="603174"/>
                  </a:lnTo>
                  <a:lnTo>
                    <a:pt x="2498" y="653438"/>
                  </a:lnTo>
                  <a:lnTo>
                    <a:pt x="2691" y="703702"/>
                  </a:lnTo>
                  <a:lnTo>
                    <a:pt x="2883" y="753967"/>
                  </a:lnTo>
                  <a:lnTo>
                    <a:pt x="3075" y="804231"/>
                  </a:lnTo>
                  <a:lnTo>
                    <a:pt x="3267" y="854495"/>
                  </a:lnTo>
                  <a:lnTo>
                    <a:pt x="3459" y="904759"/>
                  </a:lnTo>
                  <a:lnTo>
                    <a:pt x="3652" y="955023"/>
                  </a:lnTo>
                  <a:lnTo>
                    <a:pt x="3844" y="1005287"/>
                  </a:lnTo>
                  <a:lnTo>
                    <a:pt x="4036" y="1055551"/>
                  </a:lnTo>
                  <a:lnTo>
                    <a:pt x="4228" y="1105816"/>
                  </a:lnTo>
                  <a:lnTo>
                    <a:pt x="4420" y="1156080"/>
                  </a:lnTo>
                  <a:lnTo>
                    <a:pt x="4613" y="1206344"/>
                  </a:lnTo>
                  <a:lnTo>
                    <a:pt x="4805" y="1256608"/>
                  </a:lnTo>
                  <a:lnTo>
                    <a:pt x="4997" y="1306872"/>
                  </a:lnTo>
                  <a:lnTo>
                    <a:pt x="5189" y="1357137"/>
                  </a:lnTo>
                  <a:lnTo>
                    <a:pt x="5381" y="1407401"/>
                  </a:lnTo>
                  <a:lnTo>
                    <a:pt x="5574" y="1457665"/>
                  </a:lnTo>
                </a:path>
              </a:pathLst>
            </a:custGeom>
            <a:ln w="49773">
              <a:solidFill>
                <a:srgbClr val="FF2600"/>
              </a:solidFill>
              <a:prstDash val="dash"/>
            </a:ln>
          </p:spPr>
          <p:txBody>
            <a:bodyPr wrap="square" lIns="0" tIns="0" rIns="0" bIns="0" rtlCol="0"/>
            <a:lstStyle/>
            <a:p>
              <a:pPr defTabSz="429951"/>
              <a:endParaRPr sz="846" kern="0">
                <a:solidFill>
                  <a:sysClr val="windowText" lastClr="000000"/>
                </a:solidFill>
              </a:endParaRPr>
            </a:p>
          </p:txBody>
        </p:sp>
      </p:grpSp>
      <p:sp>
        <p:nvSpPr>
          <p:cNvPr id="14" name="object 14"/>
          <p:cNvSpPr txBox="1"/>
          <p:nvPr/>
        </p:nvSpPr>
        <p:spPr>
          <a:xfrm>
            <a:off x="6861627" y="2802408"/>
            <a:ext cx="4572686" cy="268359"/>
          </a:xfrm>
          <a:prstGeom prst="rect">
            <a:avLst/>
          </a:prstGeom>
        </p:spPr>
        <p:txBody>
          <a:bodyPr vert="horz" wrap="square" lIns="0" tIns="7763" rIns="0" bIns="0" rtlCol="0">
            <a:spAutoFit/>
          </a:bodyPr>
          <a:lstStyle/>
          <a:p>
            <a:pPr marL="5971" defTabSz="429951">
              <a:spcBef>
                <a:spcPts val="61"/>
              </a:spcBef>
            </a:pPr>
            <a:r>
              <a:rPr sz="1693" b="1" kern="0" dirty="0">
                <a:solidFill>
                  <a:srgbClr val="FF2600"/>
                </a:solidFill>
                <a:latin typeface="ヒラギノ角ゴ ProN W6"/>
                <a:cs typeface="ヒラギノ角ゴ ProN W6"/>
              </a:rPr>
              <a:t>(申請欄なので記入済みです</a:t>
            </a:r>
            <a:r>
              <a:rPr sz="1693" b="1" kern="0" spc="-24" dirty="0">
                <a:solidFill>
                  <a:srgbClr val="FF2600"/>
                </a:solidFill>
                <a:latin typeface="ヒラギノ角ゴ ProN W6"/>
                <a:cs typeface="ヒラギノ角ゴ ProN W6"/>
              </a:rPr>
              <a:t>）</a:t>
            </a:r>
            <a:endParaRPr sz="1693" kern="0" dirty="0">
              <a:solidFill>
                <a:sysClr val="windowText" lastClr="000000"/>
              </a:solidFill>
              <a:latin typeface="ヒラギノ角ゴ ProN W6"/>
              <a:cs typeface="ヒラギノ角ゴ ProN W6"/>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screen">
            <a:extLst>
              <a:ext uri="{28A0092B-C50C-407E-A947-70E740481C1C}">
                <a14:useLocalDpi xmlns:a14="http://schemas.microsoft.com/office/drawing/2010/main"/>
              </a:ext>
            </a:extLst>
          </a:blip>
          <a:stretch>
            <a:fillRect/>
          </a:stretch>
        </p:blipFill>
        <p:spPr>
          <a:xfrm>
            <a:off x="1530967" y="92559"/>
            <a:ext cx="4956404" cy="6601577"/>
          </a:xfrm>
          <a:prstGeom prst="rect">
            <a:avLst/>
          </a:prstGeom>
        </p:spPr>
      </p:pic>
      <p:grpSp>
        <p:nvGrpSpPr>
          <p:cNvPr id="3" name="object 3"/>
          <p:cNvGrpSpPr/>
          <p:nvPr/>
        </p:nvGrpSpPr>
        <p:grpSpPr>
          <a:xfrm>
            <a:off x="6603046" y="736338"/>
            <a:ext cx="117037" cy="448144"/>
            <a:chOff x="10825661" y="1566080"/>
            <a:chExt cx="248920" cy="953135"/>
          </a:xfrm>
        </p:grpSpPr>
        <p:sp>
          <p:nvSpPr>
            <p:cNvPr id="4" name="object 4"/>
            <p:cNvSpPr/>
            <p:nvPr/>
          </p:nvSpPr>
          <p:spPr>
            <a:xfrm>
              <a:off x="10825661" y="2269853"/>
              <a:ext cx="248920" cy="248920"/>
            </a:xfrm>
            <a:custGeom>
              <a:avLst/>
              <a:gdLst/>
              <a:ahLst/>
              <a:cxnLst/>
              <a:rect l="l" t="t" r="r" b="b"/>
              <a:pathLst>
                <a:path w="248920" h="248919">
                  <a:moveTo>
                    <a:pt x="248867" y="0"/>
                  </a:moveTo>
                  <a:lnTo>
                    <a:pt x="0" y="0"/>
                  </a:lnTo>
                  <a:lnTo>
                    <a:pt x="124433" y="248867"/>
                  </a:lnTo>
                  <a:lnTo>
                    <a:pt x="248867"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10950094" y="1566080"/>
              <a:ext cx="0" cy="724535"/>
            </a:xfrm>
            <a:custGeom>
              <a:avLst/>
              <a:gdLst/>
              <a:ahLst/>
              <a:cxnLst/>
              <a:rect l="l" t="t" r="r" b="b"/>
              <a:pathLst>
                <a:path h="724535">
                  <a:moveTo>
                    <a:pt x="0" y="0"/>
                  </a:moveTo>
                  <a:lnTo>
                    <a:pt x="0" y="723921"/>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grpSp>
        <p:nvGrpSpPr>
          <p:cNvPr id="6" name="object 6"/>
          <p:cNvGrpSpPr/>
          <p:nvPr/>
        </p:nvGrpSpPr>
        <p:grpSpPr>
          <a:xfrm>
            <a:off x="5532926" y="93266"/>
            <a:ext cx="1140512" cy="425154"/>
            <a:chOff x="8549674" y="198363"/>
            <a:chExt cx="2425700" cy="904240"/>
          </a:xfrm>
        </p:grpSpPr>
        <p:sp>
          <p:nvSpPr>
            <p:cNvPr id="7" name="object 7"/>
            <p:cNvSpPr/>
            <p:nvPr/>
          </p:nvSpPr>
          <p:spPr>
            <a:xfrm>
              <a:off x="10950094" y="231533"/>
              <a:ext cx="0" cy="870585"/>
            </a:xfrm>
            <a:custGeom>
              <a:avLst/>
              <a:gdLst/>
              <a:ahLst/>
              <a:cxnLst/>
              <a:rect l="l" t="t" r="r" b="b"/>
              <a:pathLst>
                <a:path h="870585">
                  <a:moveTo>
                    <a:pt x="0" y="0"/>
                  </a:moveTo>
                  <a:lnTo>
                    <a:pt x="0" y="870469"/>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8574558" y="223247"/>
              <a:ext cx="2359660" cy="24765"/>
            </a:xfrm>
            <a:custGeom>
              <a:avLst/>
              <a:gdLst/>
              <a:ahLst/>
              <a:cxnLst/>
              <a:rect l="l" t="t" r="r" b="b"/>
              <a:pathLst>
                <a:path w="2359659" h="24764">
                  <a:moveTo>
                    <a:pt x="0" y="24368"/>
                  </a:moveTo>
                  <a:lnTo>
                    <a:pt x="51290" y="23838"/>
                  </a:lnTo>
                  <a:lnTo>
                    <a:pt x="102581" y="23308"/>
                  </a:lnTo>
                  <a:lnTo>
                    <a:pt x="153872" y="22778"/>
                  </a:lnTo>
                  <a:lnTo>
                    <a:pt x="205162" y="22248"/>
                  </a:lnTo>
                  <a:lnTo>
                    <a:pt x="256453" y="21718"/>
                  </a:lnTo>
                  <a:lnTo>
                    <a:pt x="307744" y="21188"/>
                  </a:lnTo>
                  <a:lnTo>
                    <a:pt x="359034" y="20658"/>
                  </a:lnTo>
                  <a:lnTo>
                    <a:pt x="410325" y="20128"/>
                  </a:lnTo>
                  <a:lnTo>
                    <a:pt x="461616" y="19598"/>
                  </a:lnTo>
                  <a:lnTo>
                    <a:pt x="512907" y="19068"/>
                  </a:lnTo>
                  <a:lnTo>
                    <a:pt x="564197" y="18538"/>
                  </a:lnTo>
                  <a:lnTo>
                    <a:pt x="615488" y="18008"/>
                  </a:lnTo>
                  <a:lnTo>
                    <a:pt x="666779" y="17478"/>
                  </a:lnTo>
                  <a:lnTo>
                    <a:pt x="718069" y="16948"/>
                  </a:lnTo>
                  <a:lnTo>
                    <a:pt x="769360" y="16418"/>
                  </a:lnTo>
                  <a:lnTo>
                    <a:pt x="820651" y="15888"/>
                  </a:lnTo>
                  <a:lnTo>
                    <a:pt x="871942" y="15358"/>
                  </a:lnTo>
                  <a:lnTo>
                    <a:pt x="923232" y="14829"/>
                  </a:lnTo>
                  <a:lnTo>
                    <a:pt x="974523" y="14299"/>
                  </a:lnTo>
                  <a:lnTo>
                    <a:pt x="1025814" y="13769"/>
                  </a:lnTo>
                  <a:lnTo>
                    <a:pt x="1077104" y="13239"/>
                  </a:lnTo>
                  <a:lnTo>
                    <a:pt x="1128395" y="12709"/>
                  </a:lnTo>
                  <a:lnTo>
                    <a:pt x="1179686" y="12179"/>
                  </a:lnTo>
                  <a:lnTo>
                    <a:pt x="1230977" y="11649"/>
                  </a:lnTo>
                  <a:lnTo>
                    <a:pt x="1282267" y="11120"/>
                  </a:lnTo>
                  <a:lnTo>
                    <a:pt x="1333558" y="10590"/>
                  </a:lnTo>
                  <a:lnTo>
                    <a:pt x="1384849" y="10060"/>
                  </a:lnTo>
                  <a:lnTo>
                    <a:pt x="1436140" y="9530"/>
                  </a:lnTo>
                  <a:lnTo>
                    <a:pt x="1487430" y="9001"/>
                  </a:lnTo>
                  <a:lnTo>
                    <a:pt x="1538721" y="8471"/>
                  </a:lnTo>
                  <a:lnTo>
                    <a:pt x="1590012" y="7941"/>
                  </a:lnTo>
                  <a:lnTo>
                    <a:pt x="1641302" y="7412"/>
                  </a:lnTo>
                  <a:lnTo>
                    <a:pt x="1692593" y="6882"/>
                  </a:lnTo>
                  <a:lnTo>
                    <a:pt x="1743884" y="6352"/>
                  </a:lnTo>
                  <a:lnTo>
                    <a:pt x="1795175" y="5823"/>
                  </a:lnTo>
                  <a:lnTo>
                    <a:pt x="1846465" y="5293"/>
                  </a:lnTo>
                  <a:lnTo>
                    <a:pt x="1897756" y="4764"/>
                  </a:lnTo>
                  <a:lnTo>
                    <a:pt x="1949047" y="4234"/>
                  </a:lnTo>
                  <a:lnTo>
                    <a:pt x="2000338" y="3705"/>
                  </a:lnTo>
                  <a:lnTo>
                    <a:pt x="2051629" y="3175"/>
                  </a:lnTo>
                  <a:lnTo>
                    <a:pt x="2102919" y="2646"/>
                  </a:lnTo>
                  <a:lnTo>
                    <a:pt x="2154210" y="2117"/>
                  </a:lnTo>
                  <a:lnTo>
                    <a:pt x="2205501" y="1587"/>
                  </a:lnTo>
                  <a:lnTo>
                    <a:pt x="2256792" y="1058"/>
                  </a:lnTo>
                  <a:lnTo>
                    <a:pt x="2308082" y="529"/>
                  </a:lnTo>
                  <a:lnTo>
                    <a:pt x="2359373" y="0"/>
                  </a:lnTo>
                </a:path>
              </a:pathLst>
            </a:custGeom>
            <a:ln w="49768">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9" name="object 9"/>
          <p:cNvSpPr txBox="1"/>
          <p:nvPr/>
        </p:nvSpPr>
        <p:spPr>
          <a:xfrm>
            <a:off x="6134942" y="522088"/>
            <a:ext cx="2737980" cy="239441"/>
          </a:xfrm>
          <a:prstGeom prst="rect">
            <a:avLst/>
          </a:prstGeom>
        </p:spPr>
        <p:txBody>
          <a:bodyPr vert="horz" wrap="square" lIns="0" tIns="7763" rIns="0" bIns="0" rtlCol="0">
            <a:spAutoFit/>
          </a:bodyPr>
          <a:lstStyle/>
          <a:p>
            <a:pPr marL="5971" defTabSz="429951">
              <a:spcBef>
                <a:spcPts val="61"/>
              </a:spcBef>
            </a:pPr>
            <a:r>
              <a:rPr sz="1505" b="1" kern="0" spc="-2" dirty="0">
                <a:solidFill>
                  <a:srgbClr val="FF2600"/>
                </a:solidFill>
                <a:latin typeface="游ゴシック"/>
                <a:cs typeface="游ゴシック"/>
              </a:rPr>
              <a:t>これ以降が報告書欄です</a:t>
            </a:r>
            <a:endParaRPr sz="1505" kern="0" dirty="0">
              <a:solidFill>
                <a:sysClr val="windowText" lastClr="000000"/>
              </a:solidFill>
              <a:latin typeface="游ゴシック"/>
              <a:cs typeface="游ゴシック"/>
            </a:endParaRPr>
          </a:p>
        </p:txBody>
      </p:sp>
      <p:sp>
        <p:nvSpPr>
          <p:cNvPr id="10" name="object 10"/>
          <p:cNvSpPr/>
          <p:nvPr/>
        </p:nvSpPr>
        <p:spPr>
          <a:xfrm>
            <a:off x="1652097" y="1200641"/>
            <a:ext cx="286621" cy="286621"/>
          </a:xfrm>
          <a:custGeom>
            <a:avLst/>
            <a:gdLst/>
            <a:ahLst/>
            <a:cxnLst/>
            <a:rect l="l" t="t" r="r" b="b"/>
            <a:pathLst>
              <a:path w="609600" h="609600">
                <a:moveTo>
                  <a:pt x="609259" y="304629"/>
                </a:moveTo>
                <a:lnTo>
                  <a:pt x="605272" y="255216"/>
                </a:lnTo>
                <a:lnTo>
                  <a:pt x="593729" y="208342"/>
                </a:lnTo>
                <a:lnTo>
                  <a:pt x="575257" y="164634"/>
                </a:lnTo>
                <a:lnTo>
                  <a:pt x="550483" y="124718"/>
                </a:lnTo>
                <a:lnTo>
                  <a:pt x="520035" y="89223"/>
                </a:lnTo>
                <a:lnTo>
                  <a:pt x="484539" y="58775"/>
                </a:lnTo>
                <a:lnTo>
                  <a:pt x="444624" y="34001"/>
                </a:lnTo>
                <a:lnTo>
                  <a:pt x="400916" y="15529"/>
                </a:lnTo>
                <a:lnTo>
                  <a:pt x="354042" y="3985"/>
                </a:lnTo>
                <a:lnTo>
                  <a:pt x="304629" y="-1"/>
                </a:lnTo>
                <a:lnTo>
                  <a:pt x="255217" y="3985"/>
                </a:lnTo>
                <a:lnTo>
                  <a:pt x="208343" y="15529"/>
                </a:lnTo>
                <a:lnTo>
                  <a:pt x="164634" y="34001"/>
                </a:lnTo>
                <a:lnTo>
                  <a:pt x="124719" y="58775"/>
                </a:lnTo>
                <a:lnTo>
                  <a:pt x="89223" y="89223"/>
                </a:lnTo>
                <a:lnTo>
                  <a:pt x="58775" y="124718"/>
                </a:lnTo>
                <a:lnTo>
                  <a:pt x="34002" y="164634"/>
                </a:lnTo>
                <a:lnTo>
                  <a:pt x="15530" y="208342"/>
                </a:lnTo>
                <a:lnTo>
                  <a:pt x="3987" y="255216"/>
                </a:lnTo>
                <a:lnTo>
                  <a:pt x="0" y="304629"/>
                </a:lnTo>
                <a:lnTo>
                  <a:pt x="3987" y="354041"/>
                </a:lnTo>
                <a:lnTo>
                  <a:pt x="15530" y="400915"/>
                </a:lnTo>
                <a:lnTo>
                  <a:pt x="34002" y="444624"/>
                </a:lnTo>
                <a:lnTo>
                  <a:pt x="58775" y="484539"/>
                </a:lnTo>
                <a:lnTo>
                  <a:pt x="89223" y="520035"/>
                </a:lnTo>
                <a:lnTo>
                  <a:pt x="124719" y="550483"/>
                </a:lnTo>
                <a:lnTo>
                  <a:pt x="164634" y="575257"/>
                </a:lnTo>
                <a:lnTo>
                  <a:pt x="208343" y="593729"/>
                </a:lnTo>
                <a:lnTo>
                  <a:pt x="255217" y="605272"/>
                </a:lnTo>
                <a:lnTo>
                  <a:pt x="304629" y="609259"/>
                </a:lnTo>
                <a:lnTo>
                  <a:pt x="354042" y="605272"/>
                </a:lnTo>
                <a:lnTo>
                  <a:pt x="400916" y="593729"/>
                </a:lnTo>
                <a:lnTo>
                  <a:pt x="444624" y="575257"/>
                </a:lnTo>
                <a:lnTo>
                  <a:pt x="484539" y="550483"/>
                </a:lnTo>
                <a:lnTo>
                  <a:pt x="520035" y="520035"/>
                </a:lnTo>
                <a:lnTo>
                  <a:pt x="550483" y="484539"/>
                </a:lnTo>
                <a:lnTo>
                  <a:pt x="575257" y="444624"/>
                </a:lnTo>
                <a:lnTo>
                  <a:pt x="593729" y="400915"/>
                </a:lnTo>
                <a:lnTo>
                  <a:pt x="605272" y="354041"/>
                </a:lnTo>
                <a:lnTo>
                  <a:pt x="609259" y="304629"/>
                </a:lnTo>
                <a:close/>
              </a:path>
            </a:pathLst>
          </a:custGeom>
          <a:ln w="39819">
            <a:solidFill>
              <a:srgbClr val="FF2600"/>
            </a:solidFill>
          </a:ln>
        </p:spPr>
        <p:txBody>
          <a:bodyPr wrap="square" lIns="0" tIns="0" rIns="0" bIns="0" rtlCol="0"/>
          <a:lstStyle/>
          <a:p>
            <a:pPr defTabSz="429951"/>
            <a:endParaRPr sz="846" kern="0">
              <a:solidFill>
                <a:sysClr val="windowText" lastClr="000000"/>
              </a:solidFill>
            </a:endParaRPr>
          </a:p>
        </p:txBody>
      </p:sp>
      <p:grpSp>
        <p:nvGrpSpPr>
          <p:cNvPr id="11" name="object 11"/>
          <p:cNvGrpSpPr/>
          <p:nvPr/>
        </p:nvGrpSpPr>
        <p:grpSpPr>
          <a:xfrm>
            <a:off x="1642000" y="1919513"/>
            <a:ext cx="306923" cy="507259"/>
            <a:chOff x="274251" y="4082517"/>
            <a:chExt cx="652780" cy="1078865"/>
          </a:xfrm>
        </p:grpSpPr>
        <p:sp>
          <p:nvSpPr>
            <p:cNvPr id="12" name="object 12"/>
            <p:cNvSpPr/>
            <p:nvPr/>
          </p:nvSpPr>
          <p:spPr>
            <a:xfrm>
              <a:off x="294161" y="4102427"/>
              <a:ext cx="609600" cy="609600"/>
            </a:xfrm>
            <a:custGeom>
              <a:avLst/>
              <a:gdLst/>
              <a:ahLst/>
              <a:cxnLst/>
              <a:rect l="l" t="t" r="r" b="b"/>
              <a:pathLst>
                <a:path w="609600" h="609600">
                  <a:moveTo>
                    <a:pt x="609259" y="304623"/>
                  </a:moveTo>
                  <a:lnTo>
                    <a:pt x="605272" y="255210"/>
                  </a:lnTo>
                  <a:lnTo>
                    <a:pt x="593729" y="208337"/>
                  </a:lnTo>
                  <a:lnTo>
                    <a:pt x="575257" y="164628"/>
                  </a:lnTo>
                  <a:lnTo>
                    <a:pt x="550483" y="124713"/>
                  </a:lnTo>
                  <a:lnTo>
                    <a:pt x="520035" y="89218"/>
                  </a:lnTo>
                  <a:lnTo>
                    <a:pt x="484540" y="58770"/>
                  </a:lnTo>
                  <a:lnTo>
                    <a:pt x="444624" y="33996"/>
                  </a:lnTo>
                  <a:lnTo>
                    <a:pt x="400916" y="15524"/>
                  </a:lnTo>
                  <a:lnTo>
                    <a:pt x="354042" y="3981"/>
                  </a:lnTo>
                  <a:lnTo>
                    <a:pt x="304630" y="-5"/>
                  </a:lnTo>
                  <a:lnTo>
                    <a:pt x="255217" y="3981"/>
                  </a:lnTo>
                  <a:lnTo>
                    <a:pt x="208343" y="15524"/>
                  </a:lnTo>
                  <a:lnTo>
                    <a:pt x="164635" y="33996"/>
                  </a:lnTo>
                  <a:lnTo>
                    <a:pt x="124719" y="58770"/>
                  </a:lnTo>
                  <a:lnTo>
                    <a:pt x="89224" y="89218"/>
                  </a:lnTo>
                  <a:lnTo>
                    <a:pt x="58776" y="124713"/>
                  </a:lnTo>
                  <a:lnTo>
                    <a:pt x="34002" y="164628"/>
                  </a:lnTo>
                  <a:lnTo>
                    <a:pt x="15530" y="208337"/>
                  </a:lnTo>
                  <a:lnTo>
                    <a:pt x="3987" y="255210"/>
                  </a:lnTo>
                  <a:lnTo>
                    <a:pt x="0" y="304623"/>
                  </a:lnTo>
                  <a:lnTo>
                    <a:pt x="3987" y="354036"/>
                  </a:lnTo>
                  <a:lnTo>
                    <a:pt x="15530" y="400910"/>
                  </a:lnTo>
                  <a:lnTo>
                    <a:pt x="34002" y="444618"/>
                  </a:lnTo>
                  <a:lnTo>
                    <a:pt x="58776" y="484534"/>
                  </a:lnTo>
                  <a:lnTo>
                    <a:pt x="89224" y="520029"/>
                  </a:lnTo>
                  <a:lnTo>
                    <a:pt x="124719" y="550477"/>
                  </a:lnTo>
                  <a:lnTo>
                    <a:pt x="164635" y="575251"/>
                  </a:lnTo>
                  <a:lnTo>
                    <a:pt x="208343" y="593722"/>
                  </a:lnTo>
                  <a:lnTo>
                    <a:pt x="255217" y="605266"/>
                  </a:lnTo>
                  <a:lnTo>
                    <a:pt x="304630" y="609253"/>
                  </a:lnTo>
                  <a:lnTo>
                    <a:pt x="354042" y="605266"/>
                  </a:lnTo>
                  <a:lnTo>
                    <a:pt x="400916" y="593722"/>
                  </a:lnTo>
                  <a:lnTo>
                    <a:pt x="444624" y="575251"/>
                  </a:lnTo>
                  <a:lnTo>
                    <a:pt x="484540" y="550477"/>
                  </a:lnTo>
                  <a:lnTo>
                    <a:pt x="520035" y="520029"/>
                  </a:lnTo>
                  <a:lnTo>
                    <a:pt x="550483" y="484534"/>
                  </a:lnTo>
                  <a:lnTo>
                    <a:pt x="575257" y="444618"/>
                  </a:lnTo>
                  <a:lnTo>
                    <a:pt x="593729" y="400910"/>
                  </a:lnTo>
                  <a:lnTo>
                    <a:pt x="605272" y="354036"/>
                  </a:lnTo>
                  <a:lnTo>
                    <a:pt x="609259" y="304623"/>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sp>
          <p:nvSpPr>
            <p:cNvPr id="13" name="object 13"/>
            <p:cNvSpPr/>
            <p:nvPr/>
          </p:nvSpPr>
          <p:spPr>
            <a:xfrm>
              <a:off x="297286" y="4532173"/>
              <a:ext cx="609600" cy="609600"/>
            </a:xfrm>
            <a:custGeom>
              <a:avLst/>
              <a:gdLst/>
              <a:ahLst/>
              <a:cxnLst/>
              <a:rect l="l" t="t" r="r" b="b"/>
              <a:pathLst>
                <a:path w="609600" h="609600">
                  <a:moveTo>
                    <a:pt x="609259" y="304625"/>
                  </a:moveTo>
                  <a:lnTo>
                    <a:pt x="605272" y="255212"/>
                  </a:lnTo>
                  <a:lnTo>
                    <a:pt x="593729" y="208338"/>
                  </a:lnTo>
                  <a:lnTo>
                    <a:pt x="575257" y="164630"/>
                  </a:lnTo>
                  <a:lnTo>
                    <a:pt x="550483" y="124715"/>
                  </a:lnTo>
                  <a:lnTo>
                    <a:pt x="520035" y="89219"/>
                  </a:lnTo>
                  <a:lnTo>
                    <a:pt x="484540" y="58771"/>
                  </a:lnTo>
                  <a:lnTo>
                    <a:pt x="444624" y="33997"/>
                  </a:lnTo>
                  <a:lnTo>
                    <a:pt x="400916" y="15525"/>
                  </a:lnTo>
                  <a:lnTo>
                    <a:pt x="354042" y="3982"/>
                  </a:lnTo>
                  <a:lnTo>
                    <a:pt x="304629" y="-4"/>
                  </a:lnTo>
                  <a:lnTo>
                    <a:pt x="255217" y="3982"/>
                  </a:lnTo>
                  <a:lnTo>
                    <a:pt x="208343" y="15525"/>
                  </a:lnTo>
                  <a:lnTo>
                    <a:pt x="164635" y="33997"/>
                  </a:lnTo>
                  <a:lnTo>
                    <a:pt x="124719" y="58771"/>
                  </a:lnTo>
                  <a:lnTo>
                    <a:pt x="89224" y="89219"/>
                  </a:lnTo>
                  <a:lnTo>
                    <a:pt x="58776" y="124715"/>
                  </a:lnTo>
                  <a:lnTo>
                    <a:pt x="34002" y="164630"/>
                  </a:lnTo>
                  <a:lnTo>
                    <a:pt x="15530" y="208338"/>
                  </a:lnTo>
                  <a:lnTo>
                    <a:pt x="3987" y="255212"/>
                  </a:lnTo>
                  <a:lnTo>
                    <a:pt x="0" y="304625"/>
                  </a:lnTo>
                  <a:lnTo>
                    <a:pt x="3987" y="354037"/>
                  </a:lnTo>
                  <a:lnTo>
                    <a:pt x="15530" y="400911"/>
                  </a:lnTo>
                  <a:lnTo>
                    <a:pt x="34002" y="444620"/>
                  </a:lnTo>
                  <a:lnTo>
                    <a:pt x="58776" y="484535"/>
                  </a:lnTo>
                  <a:lnTo>
                    <a:pt x="89224" y="520031"/>
                  </a:lnTo>
                  <a:lnTo>
                    <a:pt x="124719" y="550479"/>
                  </a:lnTo>
                  <a:lnTo>
                    <a:pt x="164635" y="575252"/>
                  </a:lnTo>
                  <a:lnTo>
                    <a:pt x="208343" y="593724"/>
                  </a:lnTo>
                  <a:lnTo>
                    <a:pt x="255217" y="605267"/>
                  </a:lnTo>
                  <a:lnTo>
                    <a:pt x="304629" y="609254"/>
                  </a:lnTo>
                  <a:lnTo>
                    <a:pt x="354042" y="605267"/>
                  </a:lnTo>
                  <a:lnTo>
                    <a:pt x="400916" y="593724"/>
                  </a:lnTo>
                  <a:lnTo>
                    <a:pt x="444624" y="575252"/>
                  </a:lnTo>
                  <a:lnTo>
                    <a:pt x="484540" y="550479"/>
                  </a:lnTo>
                  <a:lnTo>
                    <a:pt x="520035" y="520031"/>
                  </a:lnTo>
                  <a:lnTo>
                    <a:pt x="550483" y="484535"/>
                  </a:lnTo>
                  <a:lnTo>
                    <a:pt x="575257" y="444620"/>
                  </a:lnTo>
                  <a:lnTo>
                    <a:pt x="593729" y="400911"/>
                  </a:lnTo>
                  <a:lnTo>
                    <a:pt x="605272" y="354037"/>
                  </a:lnTo>
                  <a:lnTo>
                    <a:pt x="609259" y="304625"/>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grpSp>
      <p:grpSp>
        <p:nvGrpSpPr>
          <p:cNvPr id="14" name="object 14"/>
          <p:cNvGrpSpPr/>
          <p:nvPr/>
        </p:nvGrpSpPr>
        <p:grpSpPr>
          <a:xfrm>
            <a:off x="1641770" y="2849100"/>
            <a:ext cx="307222" cy="525173"/>
            <a:chOff x="273760" y="6059611"/>
            <a:chExt cx="653415" cy="1116965"/>
          </a:xfrm>
        </p:grpSpPr>
        <p:sp>
          <p:nvSpPr>
            <p:cNvPr id="15" name="object 15"/>
            <p:cNvSpPr/>
            <p:nvPr/>
          </p:nvSpPr>
          <p:spPr>
            <a:xfrm>
              <a:off x="293669" y="6079521"/>
              <a:ext cx="609600" cy="609600"/>
            </a:xfrm>
            <a:custGeom>
              <a:avLst/>
              <a:gdLst/>
              <a:ahLst/>
              <a:cxnLst/>
              <a:rect l="l" t="t" r="r" b="b"/>
              <a:pathLst>
                <a:path w="609600" h="609600">
                  <a:moveTo>
                    <a:pt x="609259" y="304628"/>
                  </a:moveTo>
                  <a:lnTo>
                    <a:pt x="605272" y="255215"/>
                  </a:lnTo>
                  <a:lnTo>
                    <a:pt x="593729" y="208341"/>
                  </a:lnTo>
                  <a:lnTo>
                    <a:pt x="575257" y="164633"/>
                  </a:lnTo>
                  <a:lnTo>
                    <a:pt x="550483" y="124717"/>
                  </a:lnTo>
                  <a:lnTo>
                    <a:pt x="520035" y="89222"/>
                  </a:lnTo>
                  <a:lnTo>
                    <a:pt x="484540" y="58773"/>
                  </a:lnTo>
                  <a:lnTo>
                    <a:pt x="444624" y="34000"/>
                  </a:lnTo>
                  <a:lnTo>
                    <a:pt x="400916" y="15528"/>
                  </a:lnTo>
                  <a:lnTo>
                    <a:pt x="354042" y="3984"/>
                  </a:lnTo>
                  <a:lnTo>
                    <a:pt x="304629" y="-2"/>
                  </a:lnTo>
                  <a:lnTo>
                    <a:pt x="255217" y="3984"/>
                  </a:lnTo>
                  <a:lnTo>
                    <a:pt x="208343" y="15528"/>
                  </a:lnTo>
                  <a:lnTo>
                    <a:pt x="164634" y="34000"/>
                  </a:lnTo>
                  <a:lnTo>
                    <a:pt x="124719" y="58773"/>
                  </a:lnTo>
                  <a:lnTo>
                    <a:pt x="89224" y="89222"/>
                  </a:lnTo>
                  <a:lnTo>
                    <a:pt x="58775" y="124717"/>
                  </a:lnTo>
                  <a:lnTo>
                    <a:pt x="34002" y="164633"/>
                  </a:lnTo>
                  <a:lnTo>
                    <a:pt x="15530" y="208341"/>
                  </a:lnTo>
                  <a:lnTo>
                    <a:pt x="3987" y="255215"/>
                  </a:lnTo>
                  <a:lnTo>
                    <a:pt x="0" y="304628"/>
                  </a:lnTo>
                  <a:lnTo>
                    <a:pt x="3987" y="354040"/>
                  </a:lnTo>
                  <a:lnTo>
                    <a:pt x="15530" y="400914"/>
                  </a:lnTo>
                  <a:lnTo>
                    <a:pt x="34002" y="444623"/>
                  </a:lnTo>
                  <a:lnTo>
                    <a:pt x="58775" y="484538"/>
                  </a:lnTo>
                  <a:lnTo>
                    <a:pt x="89224" y="520034"/>
                  </a:lnTo>
                  <a:lnTo>
                    <a:pt x="124719" y="550482"/>
                  </a:lnTo>
                  <a:lnTo>
                    <a:pt x="164634" y="575256"/>
                  </a:lnTo>
                  <a:lnTo>
                    <a:pt x="208343" y="593728"/>
                  </a:lnTo>
                  <a:lnTo>
                    <a:pt x="255217" y="605271"/>
                  </a:lnTo>
                  <a:lnTo>
                    <a:pt x="304629" y="609258"/>
                  </a:lnTo>
                  <a:lnTo>
                    <a:pt x="354042" y="605271"/>
                  </a:lnTo>
                  <a:lnTo>
                    <a:pt x="400916" y="593728"/>
                  </a:lnTo>
                  <a:lnTo>
                    <a:pt x="444624" y="575256"/>
                  </a:lnTo>
                  <a:lnTo>
                    <a:pt x="484540" y="550482"/>
                  </a:lnTo>
                  <a:lnTo>
                    <a:pt x="520035" y="520034"/>
                  </a:lnTo>
                  <a:lnTo>
                    <a:pt x="550483" y="484538"/>
                  </a:lnTo>
                  <a:lnTo>
                    <a:pt x="575257" y="444623"/>
                  </a:lnTo>
                  <a:lnTo>
                    <a:pt x="593729" y="400914"/>
                  </a:lnTo>
                  <a:lnTo>
                    <a:pt x="605272" y="354040"/>
                  </a:lnTo>
                  <a:lnTo>
                    <a:pt x="609259" y="304628"/>
                  </a:lnTo>
                  <a:close/>
                </a:path>
              </a:pathLst>
            </a:custGeom>
            <a:ln w="39819">
              <a:solidFill>
                <a:srgbClr val="FF2600"/>
              </a:solidFill>
            </a:ln>
          </p:spPr>
          <p:txBody>
            <a:bodyPr wrap="square" lIns="0" tIns="0" rIns="0" bIns="0" rtlCol="0"/>
            <a:lstStyle/>
            <a:p>
              <a:pPr defTabSz="429951"/>
              <a:endParaRPr sz="846" kern="0">
                <a:solidFill>
                  <a:sysClr val="windowText" lastClr="000000"/>
                </a:solidFill>
              </a:endParaRPr>
            </a:p>
          </p:txBody>
        </p:sp>
        <p:sp>
          <p:nvSpPr>
            <p:cNvPr id="16" name="object 16"/>
            <p:cNvSpPr/>
            <p:nvPr/>
          </p:nvSpPr>
          <p:spPr>
            <a:xfrm>
              <a:off x="297576" y="6547369"/>
              <a:ext cx="609600" cy="609600"/>
            </a:xfrm>
            <a:custGeom>
              <a:avLst/>
              <a:gdLst/>
              <a:ahLst/>
              <a:cxnLst/>
              <a:rect l="l" t="t" r="r" b="b"/>
              <a:pathLst>
                <a:path w="609600" h="609600">
                  <a:moveTo>
                    <a:pt x="609259" y="304623"/>
                  </a:moveTo>
                  <a:lnTo>
                    <a:pt x="605272" y="255211"/>
                  </a:lnTo>
                  <a:lnTo>
                    <a:pt x="593729" y="208337"/>
                  </a:lnTo>
                  <a:lnTo>
                    <a:pt x="575257" y="164629"/>
                  </a:lnTo>
                  <a:lnTo>
                    <a:pt x="550483" y="124713"/>
                  </a:lnTo>
                  <a:lnTo>
                    <a:pt x="520035" y="89218"/>
                  </a:lnTo>
                  <a:lnTo>
                    <a:pt x="484540" y="58770"/>
                  </a:lnTo>
                  <a:lnTo>
                    <a:pt x="444624" y="33996"/>
                  </a:lnTo>
                  <a:lnTo>
                    <a:pt x="400916" y="15524"/>
                  </a:lnTo>
                  <a:lnTo>
                    <a:pt x="354042" y="3981"/>
                  </a:lnTo>
                  <a:lnTo>
                    <a:pt x="304630" y="-5"/>
                  </a:lnTo>
                  <a:lnTo>
                    <a:pt x="255217" y="3981"/>
                  </a:lnTo>
                  <a:lnTo>
                    <a:pt x="208343" y="15524"/>
                  </a:lnTo>
                  <a:lnTo>
                    <a:pt x="164635" y="33996"/>
                  </a:lnTo>
                  <a:lnTo>
                    <a:pt x="124719" y="58770"/>
                  </a:lnTo>
                  <a:lnTo>
                    <a:pt x="89224" y="89218"/>
                  </a:lnTo>
                  <a:lnTo>
                    <a:pt x="58776" y="124713"/>
                  </a:lnTo>
                  <a:lnTo>
                    <a:pt x="34002" y="164629"/>
                  </a:lnTo>
                  <a:lnTo>
                    <a:pt x="15530" y="208337"/>
                  </a:lnTo>
                  <a:lnTo>
                    <a:pt x="3987" y="255211"/>
                  </a:lnTo>
                  <a:lnTo>
                    <a:pt x="0" y="304623"/>
                  </a:lnTo>
                  <a:lnTo>
                    <a:pt x="3987" y="354036"/>
                  </a:lnTo>
                  <a:lnTo>
                    <a:pt x="15530" y="400910"/>
                  </a:lnTo>
                  <a:lnTo>
                    <a:pt x="34002" y="444618"/>
                  </a:lnTo>
                  <a:lnTo>
                    <a:pt x="58776" y="484533"/>
                  </a:lnTo>
                  <a:lnTo>
                    <a:pt x="89224" y="520029"/>
                  </a:lnTo>
                  <a:lnTo>
                    <a:pt x="124719" y="550477"/>
                  </a:lnTo>
                  <a:lnTo>
                    <a:pt x="164635" y="575250"/>
                  </a:lnTo>
                  <a:lnTo>
                    <a:pt x="208343" y="593722"/>
                  </a:lnTo>
                  <a:lnTo>
                    <a:pt x="255217" y="605266"/>
                  </a:lnTo>
                  <a:lnTo>
                    <a:pt x="304630" y="609253"/>
                  </a:lnTo>
                  <a:lnTo>
                    <a:pt x="354042" y="605266"/>
                  </a:lnTo>
                  <a:lnTo>
                    <a:pt x="400916" y="593722"/>
                  </a:lnTo>
                  <a:lnTo>
                    <a:pt x="444624" y="575250"/>
                  </a:lnTo>
                  <a:lnTo>
                    <a:pt x="484540" y="550477"/>
                  </a:lnTo>
                  <a:lnTo>
                    <a:pt x="520035" y="520029"/>
                  </a:lnTo>
                  <a:lnTo>
                    <a:pt x="550483" y="484533"/>
                  </a:lnTo>
                  <a:lnTo>
                    <a:pt x="575257" y="444618"/>
                  </a:lnTo>
                  <a:lnTo>
                    <a:pt x="593729" y="400910"/>
                  </a:lnTo>
                  <a:lnTo>
                    <a:pt x="605272" y="354036"/>
                  </a:lnTo>
                  <a:lnTo>
                    <a:pt x="609259" y="304623"/>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17" name="object 17"/>
          <p:cNvSpPr/>
          <p:nvPr/>
        </p:nvSpPr>
        <p:spPr>
          <a:xfrm>
            <a:off x="1652002" y="3817904"/>
            <a:ext cx="286621" cy="286621"/>
          </a:xfrm>
          <a:custGeom>
            <a:avLst/>
            <a:gdLst/>
            <a:ahLst/>
            <a:cxnLst/>
            <a:rect l="l" t="t" r="r" b="b"/>
            <a:pathLst>
              <a:path w="609600" h="609600">
                <a:moveTo>
                  <a:pt x="609259" y="304630"/>
                </a:moveTo>
                <a:lnTo>
                  <a:pt x="605272" y="255218"/>
                </a:lnTo>
                <a:lnTo>
                  <a:pt x="593728" y="208344"/>
                </a:lnTo>
                <a:lnTo>
                  <a:pt x="575256" y="164635"/>
                </a:lnTo>
                <a:lnTo>
                  <a:pt x="550483" y="124720"/>
                </a:lnTo>
                <a:lnTo>
                  <a:pt x="520035" y="89224"/>
                </a:lnTo>
                <a:lnTo>
                  <a:pt x="484539" y="58776"/>
                </a:lnTo>
                <a:lnTo>
                  <a:pt x="444624" y="34002"/>
                </a:lnTo>
                <a:lnTo>
                  <a:pt x="400916" y="15530"/>
                </a:lnTo>
                <a:lnTo>
                  <a:pt x="354042" y="3987"/>
                </a:lnTo>
                <a:lnTo>
                  <a:pt x="304629" y="0"/>
                </a:lnTo>
                <a:lnTo>
                  <a:pt x="255216" y="3987"/>
                </a:lnTo>
                <a:lnTo>
                  <a:pt x="208342" y="15530"/>
                </a:lnTo>
                <a:lnTo>
                  <a:pt x="164634" y="34002"/>
                </a:lnTo>
                <a:lnTo>
                  <a:pt x="124719" y="58776"/>
                </a:lnTo>
                <a:lnTo>
                  <a:pt x="89223" y="89224"/>
                </a:lnTo>
                <a:lnTo>
                  <a:pt x="58775" y="124720"/>
                </a:lnTo>
                <a:lnTo>
                  <a:pt x="34001" y="164635"/>
                </a:lnTo>
                <a:lnTo>
                  <a:pt x="15529" y="208344"/>
                </a:lnTo>
                <a:lnTo>
                  <a:pt x="3986" y="255218"/>
                </a:lnTo>
                <a:lnTo>
                  <a:pt x="0" y="304630"/>
                </a:lnTo>
                <a:lnTo>
                  <a:pt x="3986" y="354043"/>
                </a:lnTo>
                <a:lnTo>
                  <a:pt x="15529" y="400917"/>
                </a:lnTo>
                <a:lnTo>
                  <a:pt x="34001" y="444625"/>
                </a:lnTo>
                <a:lnTo>
                  <a:pt x="58775" y="484541"/>
                </a:lnTo>
                <a:lnTo>
                  <a:pt x="89223" y="520036"/>
                </a:lnTo>
                <a:lnTo>
                  <a:pt x="124719" y="550485"/>
                </a:lnTo>
                <a:lnTo>
                  <a:pt x="164634" y="575258"/>
                </a:lnTo>
                <a:lnTo>
                  <a:pt x="208342" y="593730"/>
                </a:lnTo>
                <a:lnTo>
                  <a:pt x="255216" y="605274"/>
                </a:lnTo>
                <a:lnTo>
                  <a:pt x="304629" y="609261"/>
                </a:lnTo>
                <a:lnTo>
                  <a:pt x="354042" y="605274"/>
                </a:lnTo>
                <a:lnTo>
                  <a:pt x="400916" y="593730"/>
                </a:lnTo>
                <a:lnTo>
                  <a:pt x="444624" y="575258"/>
                </a:lnTo>
                <a:lnTo>
                  <a:pt x="484539" y="550485"/>
                </a:lnTo>
                <a:lnTo>
                  <a:pt x="520035" y="520036"/>
                </a:lnTo>
                <a:lnTo>
                  <a:pt x="550483" y="484541"/>
                </a:lnTo>
                <a:lnTo>
                  <a:pt x="575256" y="444625"/>
                </a:lnTo>
                <a:lnTo>
                  <a:pt x="593728" y="400917"/>
                </a:lnTo>
                <a:lnTo>
                  <a:pt x="605272" y="354043"/>
                </a:lnTo>
                <a:lnTo>
                  <a:pt x="609259" y="304630"/>
                </a:lnTo>
                <a:close/>
              </a:path>
            </a:pathLst>
          </a:custGeom>
          <a:ln w="39819">
            <a:solidFill>
              <a:srgbClr val="FF2600"/>
            </a:solidFill>
          </a:ln>
        </p:spPr>
        <p:txBody>
          <a:bodyPr wrap="square" lIns="0" tIns="0" rIns="0" bIns="0" rtlCol="0"/>
          <a:lstStyle/>
          <a:p>
            <a:pPr defTabSz="429951"/>
            <a:endParaRPr sz="846" kern="0">
              <a:solidFill>
                <a:sysClr val="windowText" lastClr="000000"/>
              </a:solidFill>
            </a:endParaRPr>
          </a:p>
        </p:txBody>
      </p:sp>
      <p:sp>
        <p:nvSpPr>
          <p:cNvPr id="18" name="object 18"/>
          <p:cNvSpPr txBox="1"/>
          <p:nvPr/>
        </p:nvSpPr>
        <p:spPr>
          <a:xfrm>
            <a:off x="6283496" y="1480397"/>
            <a:ext cx="4956404" cy="544788"/>
          </a:xfrm>
          <a:prstGeom prst="rect">
            <a:avLst/>
          </a:prstGeom>
        </p:spPr>
        <p:txBody>
          <a:bodyPr vert="horz" wrap="square" lIns="0" tIns="42695" rIns="0" bIns="0" rtlCol="0">
            <a:spAutoFit/>
          </a:bodyPr>
          <a:lstStyle/>
          <a:p>
            <a:pPr marL="5971" defTabSz="429951">
              <a:spcBef>
                <a:spcPts val="336"/>
              </a:spcBef>
            </a:pPr>
            <a:r>
              <a:rPr sz="1505" b="1" kern="0" spc="-7" dirty="0">
                <a:solidFill>
                  <a:srgbClr val="FF2600"/>
                </a:solidFill>
                <a:latin typeface="游ゴシック"/>
                <a:cs typeface="游ゴシック"/>
              </a:rPr>
              <a:t>各枠内を選択すると、</a:t>
            </a:r>
            <a:endParaRPr sz="1505" kern="0">
              <a:solidFill>
                <a:sysClr val="windowText" lastClr="000000"/>
              </a:solidFill>
              <a:latin typeface="游ゴシック"/>
              <a:cs typeface="游ゴシック"/>
            </a:endParaRPr>
          </a:p>
          <a:p>
            <a:pPr marL="5971" defTabSz="429951">
              <a:spcBef>
                <a:spcPts val="292"/>
              </a:spcBef>
            </a:pPr>
            <a:r>
              <a:rPr sz="1505" b="1" kern="0" spc="-2" dirty="0">
                <a:solidFill>
                  <a:srgbClr val="FF2600"/>
                </a:solidFill>
                <a:latin typeface="游ゴシック"/>
                <a:cs typeface="游ゴシック"/>
              </a:rPr>
              <a:t>枠色が紫色になり記入できる状態になります</a:t>
            </a:r>
            <a:endParaRPr sz="1505" kern="0">
              <a:solidFill>
                <a:sysClr val="windowText" lastClr="000000"/>
              </a:solidFill>
              <a:latin typeface="游ゴシック"/>
              <a:cs typeface="游ゴシック"/>
            </a:endParaRPr>
          </a:p>
        </p:txBody>
      </p:sp>
      <p:sp>
        <p:nvSpPr>
          <p:cNvPr id="19" name="object 19"/>
          <p:cNvSpPr txBox="1"/>
          <p:nvPr/>
        </p:nvSpPr>
        <p:spPr>
          <a:xfrm>
            <a:off x="6224458" y="3651045"/>
            <a:ext cx="5153612" cy="814862"/>
          </a:xfrm>
          <a:prstGeom prst="rect">
            <a:avLst/>
          </a:prstGeom>
        </p:spPr>
        <p:txBody>
          <a:bodyPr vert="horz" wrap="square" lIns="0" tIns="42695" rIns="0" bIns="0" rtlCol="0">
            <a:spAutoFit/>
          </a:bodyPr>
          <a:lstStyle/>
          <a:p>
            <a:pPr marL="5971" defTabSz="429951">
              <a:spcBef>
                <a:spcPts val="336"/>
              </a:spcBef>
            </a:pPr>
            <a:r>
              <a:rPr sz="1505" b="1" kern="0" dirty="0">
                <a:solidFill>
                  <a:srgbClr val="FF2600"/>
                </a:solidFill>
                <a:latin typeface="游ゴシック"/>
                <a:cs typeface="游ゴシック"/>
              </a:rPr>
              <a:t>１～６</a:t>
            </a:r>
            <a:r>
              <a:rPr sz="1505" b="1" kern="0" spc="-12" dirty="0">
                <a:solidFill>
                  <a:srgbClr val="FF2600"/>
                </a:solidFill>
                <a:latin typeface="游ゴシック"/>
                <a:cs typeface="游ゴシック"/>
              </a:rPr>
              <a:t>まで</a:t>
            </a:r>
            <a:endParaRPr sz="1505" kern="0" dirty="0">
              <a:solidFill>
                <a:sysClr val="windowText" lastClr="000000"/>
              </a:solidFill>
              <a:latin typeface="游ゴシック"/>
              <a:cs typeface="游ゴシック"/>
            </a:endParaRPr>
          </a:p>
          <a:p>
            <a:pPr marL="5971" defTabSz="429951">
              <a:spcBef>
                <a:spcPts val="292"/>
              </a:spcBef>
            </a:pPr>
            <a:r>
              <a:rPr sz="1505" b="1" kern="0" spc="-7" dirty="0">
                <a:solidFill>
                  <a:srgbClr val="FF2600"/>
                </a:solidFill>
                <a:latin typeface="游ゴシック"/>
                <a:cs typeface="游ゴシック"/>
              </a:rPr>
              <a:t>申請時の内容に沿って</a:t>
            </a:r>
            <a:endParaRPr sz="1505" kern="0" dirty="0">
              <a:solidFill>
                <a:sysClr val="windowText" lastClr="000000"/>
              </a:solidFill>
              <a:latin typeface="游ゴシック"/>
              <a:cs typeface="游ゴシック"/>
            </a:endParaRPr>
          </a:p>
          <a:p>
            <a:pPr marL="5971" defTabSz="429951">
              <a:spcBef>
                <a:spcPts val="292"/>
              </a:spcBef>
            </a:pPr>
            <a:r>
              <a:rPr sz="1505" b="1" kern="0" spc="-21" dirty="0">
                <a:solidFill>
                  <a:srgbClr val="FF2600"/>
                </a:solidFill>
                <a:latin typeface="游ゴシック"/>
                <a:cs typeface="游ゴシック"/>
              </a:rPr>
              <a:t>プロジェクト実施に関する報告をしてください</a:t>
            </a:r>
            <a:endParaRPr sz="1505" kern="0" dirty="0">
              <a:solidFill>
                <a:sysClr val="windowText" lastClr="000000"/>
              </a:solidFill>
              <a:latin typeface="游ゴシック"/>
              <a:cs typeface="游ゴシック"/>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3553" y="1"/>
            <a:ext cx="5239787" cy="6724243"/>
            <a:chOff x="-20205" y="0"/>
            <a:chExt cx="11144250" cy="143014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0"/>
              <a:ext cx="10808251" cy="14300936"/>
            </a:xfrm>
            <a:prstGeom prst="rect">
              <a:avLst/>
            </a:prstGeom>
          </p:spPr>
        </p:pic>
        <p:sp>
          <p:nvSpPr>
            <p:cNvPr id="4" name="object 4"/>
            <p:cNvSpPr/>
            <p:nvPr/>
          </p:nvSpPr>
          <p:spPr>
            <a:xfrm>
              <a:off x="14456" y="1913900"/>
              <a:ext cx="609600" cy="609600"/>
            </a:xfrm>
            <a:custGeom>
              <a:avLst/>
              <a:gdLst/>
              <a:ahLst/>
              <a:cxnLst/>
              <a:rect l="l" t="t" r="r" b="b"/>
              <a:pathLst>
                <a:path w="609600" h="609600">
                  <a:moveTo>
                    <a:pt x="609259" y="304623"/>
                  </a:moveTo>
                  <a:lnTo>
                    <a:pt x="605272" y="255210"/>
                  </a:lnTo>
                  <a:lnTo>
                    <a:pt x="593729" y="208336"/>
                  </a:lnTo>
                  <a:lnTo>
                    <a:pt x="575257" y="164627"/>
                  </a:lnTo>
                  <a:lnTo>
                    <a:pt x="550483" y="124712"/>
                  </a:lnTo>
                  <a:lnTo>
                    <a:pt x="520035" y="89217"/>
                  </a:lnTo>
                  <a:lnTo>
                    <a:pt x="484540" y="58768"/>
                  </a:lnTo>
                  <a:lnTo>
                    <a:pt x="444624" y="33995"/>
                  </a:lnTo>
                  <a:lnTo>
                    <a:pt x="400916" y="15523"/>
                  </a:lnTo>
                  <a:lnTo>
                    <a:pt x="354042" y="3980"/>
                  </a:lnTo>
                  <a:lnTo>
                    <a:pt x="304629" y="-6"/>
                  </a:lnTo>
                  <a:lnTo>
                    <a:pt x="255217" y="3980"/>
                  </a:lnTo>
                  <a:lnTo>
                    <a:pt x="208343" y="15523"/>
                  </a:lnTo>
                  <a:lnTo>
                    <a:pt x="164634" y="33995"/>
                  </a:lnTo>
                  <a:lnTo>
                    <a:pt x="124719" y="58768"/>
                  </a:lnTo>
                  <a:lnTo>
                    <a:pt x="89224" y="89217"/>
                  </a:lnTo>
                  <a:lnTo>
                    <a:pt x="58776" y="124712"/>
                  </a:lnTo>
                  <a:lnTo>
                    <a:pt x="34002" y="164627"/>
                  </a:lnTo>
                  <a:lnTo>
                    <a:pt x="15530" y="208336"/>
                  </a:lnTo>
                  <a:lnTo>
                    <a:pt x="3987" y="255210"/>
                  </a:lnTo>
                  <a:lnTo>
                    <a:pt x="0" y="304623"/>
                  </a:lnTo>
                  <a:lnTo>
                    <a:pt x="3987" y="354035"/>
                  </a:lnTo>
                  <a:lnTo>
                    <a:pt x="15530" y="400909"/>
                  </a:lnTo>
                  <a:lnTo>
                    <a:pt x="34002" y="444617"/>
                  </a:lnTo>
                  <a:lnTo>
                    <a:pt x="58776" y="484532"/>
                  </a:lnTo>
                  <a:lnTo>
                    <a:pt x="89224" y="520028"/>
                  </a:lnTo>
                  <a:lnTo>
                    <a:pt x="124719" y="550476"/>
                  </a:lnTo>
                  <a:lnTo>
                    <a:pt x="164634" y="575249"/>
                  </a:lnTo>
                  <a:lnTo>
                    <a:pt x="208343" y="593721"/>
                  </a:lnTo>
                  <a:lnTo>
                    <a:pt x="255217" y="605264"/>
                  </a:lnTo>
                  <a:lnTo>
                    <a:pt x="304629" y="609251"/>
                  </a:lnTo>
                  <a:lnTo>
                    <a:pt x="354042" y="605264"/>
                  </a:lnTo>
                  <a:lnTo>
                    <a:pt x="400916" y="593721"/>
                  </a:lnTo>
                  <a:lnTo>
                    <a:pt x="444624" y="575249"/>
                  </a:lnTo>
                  <a:lnTo>
                    <a:pt x="484540" y="550476"/>
                  </a:lnTo>
                  <a:lnTo>
                    <a:pt x="520035" y="520028"/>
                  </a:lnTo>
                  <a:lnTo>
                    <a:pt x="550483" y="484532"/>
                  </a:lnTo>
                  <a:lnTo>
                    <a:pt x="575257" y="444617"/>
                  </a:lnTo>
                  <a:lnTo>
                    <a:pt x="593729" y="400909"/>
                  </a:lnTo>
                  <a:lnTo>
                    <a:pt x="605272" y="354035"/>
                  </a:lnTo>
                  <a:lnTo>
                    <a:pt x="609259" y="304623"/>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296" y="2242047"/>
              <a:ext cx="609600" cy="609600"/>
            </a:xfrm>
            <a:custGeom>
              <a:avLst/>
              <a:gdLst/>
              <a:ahLst/>
              <a:cxnLst/>
              <a:rect l="l" t="t" r="r" b="b"/>
              <a:pathLst>
                <a:path w="609600" h="609600">
                  <a:moveTo>
                    <a:pt x="609259" y="304622"/>
                  </a:moveTo>
                  <a:lnTo>
                    <a:pt x="605272" y="255210"/>
                  </a:lnTo>
                  <a:lnTo>
                    <a:pt x="593729" y="208336"/>
                  </a:lnTo>
                  <a:lnTo>
                    <a:pt x="575257" y="164628"/>
                  </a:lnTo>
                  <a:lnTo>
                    <a:pt x="550483" y="124712"/>
                  </a:lnTo>
                  <a:lnTo>
                    <a:pt x="520035" y="89217"/>
                  </a:lnTo>
                  <a:lnTo>
                    <a:pt x="484540" y="58769"/>
                  </a:lnTo>
                  <a:lnTo>
                    <a:pt x="444624" y="33996"/>
                  </a:lnTo>
                  <a:lnTo>
                    <a:pt x="400916" y="15524"/>
                  </a:lnTo>
                  <a:lnTo>
                    <a:pt x="354042" y="3981"/>
                  </a:lnTo>
                  <a:lnTo>
                    <a:pt x="304629" y="-5"/>
                  </a:lnTo>
                  <a:lnTo>
                    <a:pt x="255217" y="3981"/>
                  </a:lnTo>
                  <a:lnTo>
                    <a:pt x="208343" y="15524"/>
                  </a:lnTo>
                  <a:lnTo>
                    <a:pt x="164634" y="33996"/>
                  </a:lnTo>
                  <a:lnTo>
                    <a:pt x="124719" y="58769"/>
                  </a:lnTo>
                  <a:lnTo>
                    <a:pt x="89224" y="89217"/>
                  </a:lnTo>
                  <a:lnTo>
                    <a:pt x="58776" y="124712"/>
                  </a:lnTo>
                  <a:lnTo>
                    <a:pt x="34002" y="164628"/>
                  </a:lnTo>
                  <a:lnTo>
                    <a:pt x="15530" y="208336"/>
                  </a:lnTo>
                  <a:lnTo>
                    <a:pt x="3987" y="255210"/>
                  </a:lnTo>
                  <a:lnTo>
                    <a:pt x="0" y="304622"/>
                  </a:lnTo>
                  <a:lnTo>
                    <a:pt x="3987" y="354035"/>
                  </a:lnTo>
                  <a:lnTo>
                    <a:pt x="15530" y="400909"/>
                  </a:lnTo>
                  <a:lnTo>
                    <a:pt x="34002" y="444617"/>
                  </a:lnTo>
                  <a:lnTo>
                    <a:pt x="58776" y="484533"/>
                  </a:lnTo>
                  <a:lnTo>
                    <a:pt x="89224" y="520028"/>
                  </a:lnTo>
                  <a:lnTo>
                    <a:pt x="124719" y="550476"/>
                  </a:lnTo>
                  <a:lnTo>
                    <a:pt x="164634" y="575249"/>
                  </a:lnTo>
                  <a:lnTo>
                    <a:pt x="208343" y="593721"/>
                  </a:lnTo>
                  <a:lnTo>
                    <a:pt x="255217" y="605264"/>
                  </a:lnTo>
                  <a:lnTo>
                    <a:pt x="304629" y="609251"/>
                  </a:lnTo>
                  <a:lnTo>
                    <a:pt x="354042" y="605264"/>
                  </a:lnTo>
                  <a:lnTo>
                    <a:pt x="400916" y="593721"/>
                  </a:lnTo>
                  <a:lnTo>
                    <a:pt x="444624" y="575249"/>
                  </a:lnTo>
                  <a:lnTo>
                    <a:pt x="484540" y="550476"/>
                  </a:lnTo>
                  <a:lnTo>
                    <a:pt x="520035" y="520028"/>
                  </a:lnTo>
                  <a:lnTo>
                    <a:pt x="550483" y="484533"/>
                  </a:lnTo>
                  <a:lnTo>
                    <a:pt x="575257" y="444617"/>
                  </a:lnTo>
                  <a:lnTo>
                    <a:pt x="593729" y="400909"/>
                  </a:lnTo>
                  <a:lnTo>
                    <a:pt x="605272" y="354035"/>
                  </a:lnTo>
                  <a:lnTo>
                    <a:pt x="609259" y="304622"/>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11619" y="5867086"/>
              <a:ext cx="609600" cy="609600"/>
            </a:xfrm>
            <a:custGeom>
              <a:avLst/>
              <a:gdLst/>
              <a:ahLst/>
              <a:cxnLst/>
              <a:rect l="l" t="t" r="r" b="b"/>
              <a:pathLst>
                <a:path w="609600" h="609600">
                  <a:moveTo>
                    <a:pt x="609259" y="304625"/>
                  </a:moveTo>
                  <a:lnTo>
                    <a:pt x="605272" y="255213"/>
                  </a:lnTo>
                  <a:lnTo>
                    <a:pt x="593729" y="208339"/>
                  </a:lnTo>
                  <a:lnTo>
                    <a:pt x="575257" y="164631"/>
                  </a:lnTo>
                  <a:lnTo>
                    <a:pt x="550483" y="124715"/>
                  </a:lnTo>
                  <a:lnTo>
                    <a:pt x="520035" y="89220"/>
                  </a:lnTo>
                  <a:lnTo>
                    <a:pt x="484540" y="58771"/>
                  </a:lnTo>
                  <a:lnTo>
                    <a:pt x="444624" y="33998"/>
                  </a:lnTo>
                  <a:lnTo>
                    <a:pt x="400916" y="15526"/>
                  </a:lnTo>
                  <a:lnTo>
                    <a:pt x="354042" y="3983"/>
                  </a:lnTo>
                  <a:lnTo>
                    <a:pt x="304629" y="-4"/>
                  </a:lnTo>
                  <a:lnTo>
                    <a:pt x="255217" y="3983"/>
                  </a:lnTo>
                  <a:lnTo>
                    <a:pt x="208343" y="15526"/>
                  </a:lnTo>
                  <a:lnTo>
                    <a:pt x="164634" y="33998"/>
                  </a:lnTo>
                  <a:lnTo>
                    <a:pt x="124719" y="58771"/>
                  </a:lnTo>
                  <a:lnTo>
                    <a:pt x="89224" y="89220"/>
                  </a:lnTo>
                  <a:lnTo>
                    <a:pt x="58776" y="124715"/>
                  </a:lnTo>
                  <a:lnTo>
                    <a:pt x="34002" y="164631"/>
                  </a:lnTo>
                  <a:lnTo>
                    <a:pt x="15530" y="208339"/>
                  </a:lnTo>
                  <a:lnTo>
                    <a:pt x="3987" y="255213"/>
                  </a:lnTo>
                  <a:lnTo>
                    <a:pt x="0" y="304625"/>
                  </a:lnTo>
                  <a:lnTo>
                    <a:pt x="3987" y="354038"/>
                  </a:lnTo>
                  <a:lnTo>
                    <a:pt x="15530" y="400912"/>
                  </a:lnTo>
                  <a:lnTo>
                    <a:pt x="34002" y="444621"/>
                  </a:lnTo>
                  <a:lnTo>
                    <a:pt x="58776" y="484536"/>
                  </a:lnTo>
                  <a:lnTo>
                    <a:pt x="89224" y="520031"/>
                  </a:lnTo>
                  <a:lnTo>
                    <a:pt x="124719" y="550479"/>
                  </a:lnTo>
                  <a:lnTo>
                    <a:pt x="164634" y="575253"/>
                  </a:lnTo>
                  <a:lnTo>
                    <a:pt x="208343" y="593725"/>
                  </a:lnTo>
                  <a:lnTo>
                    <a:pt x="255217" y="605268"/>
                  </a:lnTo>
                  <a:lnTo>
                    <a:pt x="304629" y="609255"/>
                  </a:lnTo>
                  <a:lnTo>
                    <a:pt x="354042" y="605268"/>
                  </a:lnTo>
                  <a:lnTo>
                    <a:pt x="400916" y="593725"/>
                  </a:lnTo>
                  <a:lnTo>
                    <a:pt x="444624" y="575253"/>
                  </a:lnTo>
                  <a:lnTo>
                    <a:pt x="484540" y="550479"/>
                  </a:lnTo>
                  <a:lnTo>
                    <a:pt x="520035" y="520031"/>
                  </a:lnTo>
                  <a:lnTo>
                    <a:pt x="550483" y="484536"/>
                  </a:lnTo>
                  <a:lnTo>
                    <a:pt x="575257" y="444621"/>
                  </a:lnTo>
                  <a:lnTo>
                    <a:pt x="593729" y="400912"/>
                  </a:lnTo>
                  <a:lnTo>
                    <a:pt x="605272" y="354038"/>
                  </a:lnTo>
                  <a:lnTo>
                    <a:pt x="609259" y="304625"/>
                  </a:lnTo>
                  <a:close/>
                </a:path>
              </a:pathLst>
            </a:custGeom>
            <a:ln w="39818">
              <a:solidFill>
                <a:srgbClr val="FF2600"/>
              </a:solidFill>
            </a:ln>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34966" y="6144433"/>
              <a:ext cx="609600" cy="609600"/>
            </a:xfrm>
            <a:custGeom>
              <a:avLst/>
              <a:gdLst/>
              <a:ahLst/>
              <a:cxnLst/>
              <a:rect l="l" t="t" r="r" b="b"/>
              <a:pathLst>
                <a:path w="609600" h="609600">
                  <a:moveTo>
                    <a:pt x="609259" y="304630"/>
                  </a:moveTo>
                  <a:lnTo>
                    <a:pt x="605272" y="255218"/>
                  </a:lnTo>
                  <a:lnTo>
                    <a:pt x="593729" y="208344"/>
                  </a:lnTo>
                  <a:lnTo>
                    <a:pt x="575257" y="164635"/>
                  </a:lnTo>
                  <a:lnTo>
                    <a:pt x="550483" y="124720"/>
                  </a:lnTo>
                  <a:lnTo>
                    <a:pt x="520035" y="89224"/>
                  </a:lnTo>
                  <a:lnTo>
                    <a:pt x="484540" y="58776"/>
                  </a:lnTo>
                  <a:lnTo>
                    <a:pt x="444624" y="34003"/>
                  </a:lnTo>
                  <a:lnTo>
                    <a:pt x="400916" y="15530"/>
                  </a:lnTo>
                  <a:lnTo>
                    <a:pt x="354042" y="3987"/>
                  </a:lnTo>
                  <a:lnTo>
                    <a:pt x="304629" y="0"/>
                  </a:lnTo>
                  <a:lnTo>
                    <a:pt x="255217" y="3987"/>
                  </a:lnTo>
                  <a:lnTo>
                    <a:pt x="208343" y="15530"/>
                  </a:lnTo>
                  <a:lnTo>
                    <a:pt x="164634" y="34003"/>
                  </a:lnTo>
                  <a:lnTo>
                    <a:pt x="124719" y="58776"/>
                  </a:lnTo>
                  <a:lnTo>
                    <a:pt x="89223" y="89224"/>
                  </a:lnTo>
                  <a:lnTo>
                    <a:pt x="58775" y="124720"/>
                  </a:lnTo>
                  <a:lnTo>
                    <a:pt x="34002" y="164635"/>
                  </a:lnTo>
                  <a:lnTo>
                    <a:pt x="15530" y="208344"/>
                  </a:lnTo>
                  <a:lnTo>
                    <a:pt x="3987" y="255218"/>
                  </a:lnTo>
                  <a:lnTo>
                    <a:pt x="0" y="304630"/>
                  </a:lnTo>
                  <a:lnTo>
                    <a:pt x="3987" y="354043"/>
                  </a:lnTo>
                  <a:lnTo>
                    <a:pt x="15530" y="400917"/>
                  </a:lnTo>
                  <a:lnTo>
                    <a:pt x="34002" y="444625"/>
                  </a:lnTo>
                  <a:lnTo>
                    <a:pt x="58775" y="484541"/>
                  </a:lnTo>
                  <a:lnTo>
                    <a:pt x="89223" y="520036"/>
                  </a:lnTo>
                  <a:lnTo>
                    <a:pt x="124719" y="550484"/>
                  </a:lnTo>
                  <a:lnTo>
                    <a:pt x="164634" y="575258"/>
                  </a:lnTo>
                  <a:lnTo>
                    <a:pt x="208343" y="593730"/>
                  </a:lnTo>
                  <a:lnTo>
                    <a:pt x="255217" y="605273"/>
                  </a:lnTo>
                  <a:lnTo>
                    <a:pt x="304629" y="609260"/>
                  </a:lnTo>
                  <a:lnTo>
                    <a:pt x="354042" y="605273"/>
                  </a:lnTo>
                  <a:lnTo>
                    <a:pt x="400916" y="593730"/>
                  </a:lnTo>
                  <a:lnTo>
                    <a:pt x="444624" y="575258"/>
                  </a:lnTo>
                  <a:lnTo>
                    <a:pt x="484540" y="550484"/>
                  </a:lnTo>
                  <a:lnTo>
                    <a:pt x="520035" y="520036"/>
                  </a:lnTo>
                  <a:lnTo>
                    <a:pt x="550483" y="484541"/>
                  </a:lnTo>
                  <a:lnTo>
                    <a:pt x="575257" y="444625"/>
                  </a:lnTo>
                  <a:lnTo>
                    <a:pt x="593729" y="400917"/>
                  </a:lnTo>
                  <a:lnTo>
                    <a:pt x="605272" y="354043"/>
                  </a:lnTo>
                  <a:lnTo>
                    <a:pt x="609259" y="304630"/>
                  </a:lnTo>
                  <a:close/>
                </a:path>
              </a:pathLst>
            </a:custGeom>
            <a:ln w="39819">
              <a:solidFill>
                <a:srgbClr val="FF2600"/>
              </a:solidFill>
            </a:ln>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13438" y="6497981"/>
              <a:ext cx="609600" cy="609600"/>
            </a:xfrm>
            <a:custGeom>
              <a:avLst/>
              <a:gdLst/>
              <a:ahLst/>
              <a:cxnLst/>
              <a:rect l="l" t="t" r="r" b="b"/>
              <a:pathLst>
                <a:path w="609600" h="609600">
                  <a:moveTo>
                    <a:pt x="609259" y="304623"/>
                  </a:moveTo>
                  <a:lnTo>
                    <a:pt x="605272" y="255211"/>
                  </a:lnTo>
                  <a:lnTo>
                    <a:pt x="593729" y="208337"/>
                  </a:lnTo>
                  <a:lnTo>
                    <a:pt x="575257" y="164629"/>
                  </a:lnTo>
                  <a:lnTo>
                    <a:pt x="550483" y="124713"/>
                  </a:lnTo>
                  <a:lnTo>
                    <a:pt x="520035" y="89218"/>
                  </a:lnTo>
                  <a:lnTo>
                    <a:pt x="484540" y="58770"/>
                  </a:lnTo>
                  <a:lnTo>
                    <a:pt x="444624" y="33996"/>
                  </a:lnTo>
                  <a:lnTo>
                    <a:pt x="400916" y="15524"/>
                  </a:lnTo>
                  <a:lnTo>
                    <a:pt x="354042" y="3981"/>
                  </a:lnTo>
                  <a:lnTo>
                    <a:pt x="304629" y="-5"/>
                  </a:lnTo>
                  <a:lnTo>
                    <a:pt x="255217" y="3981"/>
                  </a:lnTo>
                  <a:lnTo>
                    <a:pt x="208343" y="15524"/>
                  </a:lnTo>
                  <a:lnTo>
                    <a:pt x="164635" y="33996"/>
                  </a:lnTo>
                  <a:lnTo>
                    <a:pt x="124719" y="58770"/>
                  </a:lnTo>
                  <a:lnTo>
                    <a:pt x="89224" y="89218"/>
                  </a:lnTo>
                  <a:lnTo>
                    <a:pt x="58776" y="124713"/>
                  </a:lnTo>
                  <a:lnTo>
                    <a:pt x="34002" y="164629"/>
                  </a:lnTo>
                  <a:lnTo>
                    <a:pt x="15530" y="208337"/>
                  </a:lnTo>
                  <a:lnTo>
                    <a:pt x="3987" y="255211"/>
                  </a:lnTo>
                  <a:lnTo>
                    <a:pt x="0" y="304623"/>
                  </a:lnTo>
                  <a:lnTo>
                    <a:pt x="3987" y="354036"/>
                  </a:lnTo>
                  <a:lnTo>
                    <a:pt x="15530" y="400910"/>
                  </a:lnTo>
                  <a:lnTo>
                    <a:pt x="34002" y="444618"/>
                  </a:lnTo>
                  <a:lnTo>
                    <a:pt x="58776" y="484533"/>
                  </a:lnTo>
                  <a:lnTo>
                    <a:pt x="89224" y="520029"/>
                  </a:lnTo>
                  <a:lnTo>
                    <a:pt x="124719" y="550477"/>
                  </a:lnTo>
                  <a:lnTo>
                    <a:pt x="164635" y="575251"/>
                  </a:lnTo>
                  <a:lnTo>
                    <a:pt x="208343" y="593723"/>
                  </a:lnTo>
                  <a:lnTo>
                    <a:pt x="255217" y="605266"/>
                  </a:lnTo>
                  <a:lnTo>
                    <a:pt x="304629" y="609253"/>
                  </a:lnTo>
                  <a:lnTo>
                    <a:pt x="354042" y="605266"/>
                  </a:lnTo>
                  <a:lnTo>
                    <a:pt x="400916" y="593723"/>
                  </a:lnTo>
                  <a:lnTo>
                    <a:pt x="444624" y="575251"/>
                  </a:lnTo>
                  <a:lnTo>
                    <a:pt x="484540" y="550477"/>
                  </a:lnTo>
                  <a:lnTo>
                    <a:pt x="520035" y="520029"/>
                  </a:lnTo>
                  <a:lnTo>
                    <a:pt x="550483" y="484533"/>
                  </a:lnTo>
                  <a:lnTo>
                    <a:pt x="575257" y="444618"/>
                  </a:lnTo>
                  <a:lnTo>
                    <a:pt x="593729" y="400910"/>
                  </a:lnTo>
                  <a:lnTo>
                    <a:pt x="605272" y="354036"/>
                  </a:lnTo>
                  <a:lnTo>
                    <a:pt x="609259" y="304623"/>
                  </a:lnTo>
                  <a:close/>
                </a:path>
              </a:pathLst>
            </a:custGeom>
            <a:ln w="39818">
              <a:solidFill>
                <a:srgbClr val="FF2600"/>
              </a:solidFill>
              <a:prstDash val="dash"/>
            </a:ln>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11351" y="8110169"/>
              <a:ext cx="609600" cy="609600"/>
            </a:xfrm>
            <a:custGeom>
              <a:avLst/>
              <a:gdLst/>
              <a:ahLst/>
              <a:cxnLst/>
              <a:rect l="l" t="t" r="r" b="b"/>
              <a:pathLst>
                <a:path w="609600" h="609600">
                  <a:moveTo>
                    <a:pt x="609259" y="304627"/>
                  </a:moveTo>
                  <a:lnTo>
                    <a:pt x="605272" y="255214"/>
                  </a:lnTo>
                  <a:lnTo>
                    <a:pt x="593729" y="208340"/>
                  </a:lnTo>
                  <a:lnTo>
                    <a:pt x="575257" y="164632"/>
                  </a:lnTo>
                  <a:lnTo>
                    <a:pt x="550483" y="124717"/>
                  </a:lnTo>
                  <a:lnTo>
                    <a:pt x="520035" y="89221"/>
                  </a:lnTo>
                  <a:lnTo>
                    <a:pt x="484540" y="58773"/>
                  </a:lnTo>
                  <a:lnTo>
                    <a:pt x="444624" y="34000"/>
                  </a:lnTo>
                  <a:lnTo>
                    <a:pt x="400916" y="15528"/>
                  </a:lnTo>
                  <a:lnTo>
                    <a:pt x="354042" y="3984"/>
                  </a:lnTo>
                  <a:lnTo>
                    <a:pt x="304629" y="-2"/>
                  </a:lnTo>
                  <a:lnTo>
                    <a:pt x="255217" y="3984"/>
                  </a:lnTo>
                  <a:lnTo>
                    <a:pt x="208343" y="15528"/>
                  </a:lnTo>
                  <a:lnTo>
                    <a:pt x="164634" y="34000"/>
                  </a:lnTo>
                  <a:lnTo>
                    <a:pt x="124719" y="58773"/>
                  </a:lnTo>
                  <a:lnTo>
                    <a:pt x="89224" y="89221"/>
                  </a:lnTo>
                  <a:lnTo>
                    <a:pt x="58775" y="124717"/>
                  </a:lnTo>
                  <a:lnTo>
                    <a:pt x="34002" y="164632"/>
                  </a:lnTo>
                  <a:lnTo>
                    <a:pt x="15530" y="208340"/>
                  </a:lnTo>
                  <a:lnTo>
                    <a:pt x="3987" y="255214"/>
                  </a:lnTo>
                  <a:lnTo>
                    <a:pt x="0" y="304627"/>
                  </a:lnTo>
                  <a:lnTo>
                    <a:pt x="3987" y="354039"/>
                  </a:lnTo>
                  <a:lnTo>
                    <a:pt x="15530" y="400913"/>
                  </a:lnTo>
                  <a:lnTo>
                    <a:pt x="34002" y="444622"/>
                  </a:lnTo>
                  <a:lnTo>
                    <a:pt x="58775" y="484537"/>
                  </a:lnTo>
                  <a:lnTo>
                    <a:pt x="89224" y="520032"/>
                  </a:lnTo>
                  <a:lnTo>
                    <a:pt x="124719" y="550480"/>
                  </a:lnTo>
                  <a:lnTo>
                    <a:pt x="164634" y="575254"/>
                  </a:lnTo>
                  <a:lnTo>
                    <a:pt x="208343" y="593726"/>
                  </a:lnTo>
                  <a:lnTo>
                    <a:pt x="255217" y="605269"/>
                  </a:lnTo>
                  <a:lnTo>
                    <a:pt x="304629" y="609256"/>
                  </a:lnTo>
                  <a:lnTo>
                    <a:pt x="354042" y="605269"/>
                  </a:lnTo>
                  <a:lnTo>
                    <a:pt x="400916" y="593726"/>
                  </a:lnTo>
                  <a:lnTo>
                    <a:pt x="444624" y="575254"/>
                  </a:lnTo>
                  <a:lnTo>
                    <a:pt x="484540" y="550480"/>
                  </a:lnTo>
                  <a:lnTo>
                    <a:pt x="520035" y="520032"/>
                  </a:lnTo>
                  <a:lnTo>
                    <a:pt x="550483" y="484537"/>
                  </a:lnTo>
                  <a:lnTo>
                    <a:pt x="575257" y="444622"/>
                  </a:lnTo>
                  <a:lnTo>
                    <a:pt x="593729" y="400913"/>
                  </a:lnTo>
                  <a:lnTo>
                    <a:pt x="605272" y="354039"/>
                  </a:lnTo>
                  <a:lnTo>
                    <a:pt x="609259" y="304627"/>
                  </a:lnTo>
                  <a:close/>
                </a:path>
              </a:pathLst>
            </a:custGeom>
            <a:ln w="39818">
              <a:solidFill>
                <a:srgbClr val="0433FF"/>
              </a:solidFill>
              <a:prstDash val="dash"/>
            </a:ln>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801205" y="8292536"/>
              <a:ext cx="249554" cy="248920"/>
            </a:xfrm>
            <a:custGeom>
              <a:avLst/>
              <a:gdLst/>
              <a:ahLst/>
              <a:cxnLst/>
              <a:rect l="l" t="t" r="r" b="b"/>
              <a:pathLst>
                <a:path w="249555" h="248920">
                  <a:moveTo>
                    <a:pt x="248568" y="0"/>
                  </a:moveTo>
                  <a:lnTo>
                    <a:pt x="0" y="125033"/>
                  </a:lnTo>
                  <a:lnTo>
                    <a:pt x="249167" y="248868"/>
                  </a:lnTo>
                  <a:lnTo>
                    <a:pt x="248568" y="0"/>
                  </a:lnTo>
                  <a:close/>
                </a:path>
              </a:pathLst>
            </a:custGeom>
            <a:solidFill>
              <a:srgbClr val="0433FF"/>
            </a:solidFill>
          </p:spPr>
          <p:txBody>
            <a:bodyPr wrap="square" lIns="0" tIns="0" rIns="0" bIns="0" rtlCol="0"/>
            <a:lstStyle/>
            <a:p>
              <a:pPr defTabSz="429951"/>
              <a:endParaRPr sz="846" kern="0">
                <a:solidFill>
                  <a:sysClr val="windowText" lastClr="000000"/>
                </a:solidFill>
              </a:endParaRPr>
            </a:p>
          </p:txBody>
        </p:sp>
        <p:sp>
          <p:nvSpPr>
            <p:cNvPr id="11" name="object 11"/>
            <p:cNvSpPr/>
            <p:nvPr/>
          </p:nvSpPr>
          <p:spPr>
            <a:xfrm>
              <a:off x="903890" y="8392850"/>
              <a:ext cx="10166350" cy="24765"/>
            </a:xfrm>
            <a:custGeom>
              <a:avLst/>
              <a:gdLst/>
              <a:ahLst/>
              <a:cxnLst/>
              <a:rect l="l" t="t" r="r" b="b"/>
              <a:pathLst>
                <a:path w="10166350" h="24765">
                  <a:moveTo>
                    <a:pt x="10165882" y="-1"/>
                  </a:moveTo>
                  <a:lnTo>
                    <a:pt x="9909168" y="616"/>
                  </a:lnTo>
                  <a:lnTo>
                    <a:pt x="9652454" y="1234"/>
                  </a:lnTo>
                  <a:lnTo>
                    <a:pt x="9395739" y="1851"/>
                  </a:lnTo>
                  <a:lnTo>
                    <a:pt x="9139025" y="2470"/>
                  </a:lnTo>
                  <a:lnTo>
                    <a:pt x="8882311" y="3088"/>
                  </a:lnTo>
                  <a:lnTo>
                    <a:pt x="8625597" y="3705"/>
                  </a:lnTo>
                  <a:lnTo>
                    <a:pt x="8368883" y="4324"/>
                  </a:lnTo>
                  <a:lnTo>
                    <a:pt x="8112169" y="4942"/>
                  </a:lnTo>
                  <a:lnTo>
                    <a:pt x="7855454" y="5560"/>
                  </a:lnTo>
                  <a:lnTo>
                    <a:pt x="7598740" y="6178"/>
                  </a:lnTo>
                  <a:lnTo>
                    <a:pt x="7342026" y="6795"/>
                  </a:lnTo>
                  <a:lnTo>
                    <a:pt x="7085312" y="7414"/>
                  </a:lnTo>
                  <a:lnTo>
                    <a:pt x="6828598" y="8032"/>
                  </a:lnTo>
                  <a:lnTo>
                    <a:pt x="6571884" y="8650"/>
                  </a:lnTo>
                  <a:lnTo>
                    <a:pt x="6315168" y="9268"/>
                  </a:lnTo>
                  <a:lnTo>
                    <a:pt x="6058454" y="9887"/>
                  </a:lnTo>
                  <a:lnTo>
                    <a:pt x="5801740" y="10504"/>
                  </a:lnTo>
                  <a:lnTo>
                    <a:pt x="5545026" y="11122"/>
                  </a:lnTo>
                  <a:lnTo>
                    <a:pt x="5288312" y="11740"/>
                  </a:lnTo>
                  <a:lnTo>
                    <a:pt x="5031599" y="12358"/>
                  </a:lnTo>
                  <a:lnTo>
                    <a:pt x="4774883" y="12976"/>
                  </a:lnTo>
                  <a:lnTo>
                    <a:pt x="4518169" y="13594"/>
                  </a:lnTo>
                  <a:lnTo>
                    <a:pt x="4261455" y="14212"/>
                  </a:lnTo>
                  <a:lnTo>
                    <a:pt x="4004741" y="14831"/>
                  </a:lnTo>
                  <a:lnTo>
                    <a:pt x="3748027" y="15448"/>
                  </a:lnTo>
                  <a:lnTo>
                    <a:pt x="3491313" y="16066"/>
                  </a:lnTo>
                  <a:lnTo>
                    <a:pt x="3234598" y="16684"/>
                  </a:lnTo>
                  <a:lnTo>
                    <a:pt x="2977884" y="17302"/>
                  </a:lnTo>
                  <a:lnTo>
                    <a:pt x="2721170" y="17921"/>
                  </a:lnTo>
                  <a:lnTo>
                    <a:pt x="2464456" y="18538"/>
                  </a:lnTo>
                  <a:lnTo>
                    <a:pt x="2207742" y="19156"/>
                  </a:lnTo>
                  <a:lnTo>
                    <a:pt x="1951028" y="19775"/>
                  </a:lnTo>
                  <a:lnTo>
                    <a:pt x="1694313" y="20392"/>
                  </a:lnTo>
                  <a:lnTo>
                    <a:pt x="1437599" y="21011"/>
                  </a:lnTo>
                  <a:lnTo>
                    <a:pt x="1180885" y="21628"/>
                  </a:lnTo>
                  <a:lnTo>
                    <a:pt x="924171" y="22246"/>
                  </a:lnTo>
                  <a:lnTo>
                    <a:pt x="667457" y="22865"/>
                  </a:lnTo>
                  <a:lnTo>
                    <a:pt x="410742" y="23482"/>
                  </a:lnTo>
                  <a:lnTo>
                    <a:pt x="154028" y="24100"/>
                  </a:lnTo>
                  <a:lnTo>
                    <a:pt x="0" y="24471"/>
                  </a:lnTo>
                </a:path>
              </a:pathLst>
            </a:custGeom>
            <a:ln w="49773">
              <a:solidFill>
                <a:srgbClr val="0433FF"/>
              </a:solidFill>
              <a:prstDash val="dash"/>
            </a:ln>
          </p:spPr>
          <p:txBody>
            <a:bodyPr wrap="square" lIns="0" tIns="0" rIns="0" bIns="0" rtlCol="0"/>
            <a:lstStyle/>
            <a:p>
              <a:pPr defTabSz="429951"/>
              <a:endParaRPr sz="846" kern="0">
                <a:solidFill>
                  <a:sysClr val="windowText" lastClr="000000"/>
                </a:solidFill>
              </a:endParaRPr>
            </a:p>
          </p:txBody>
        </p:sp>
        <p:sp>
          <p:nvSpPr>
            <p:cNvPr id="12" name="object 12"/>
            <p:cNvSpPr/>
            <p:nvPr/>
          </p:nvSpPr>
          <p:spPr>
            <a:xfrm>
              <a:off x="8772877" y="2095552"/>
              <a:ext cx="249554" cy="248920"/>
            </a:xfrm>
            <a:custGeom>
              <a:avLst/>
              <a:gdLst/>
              <a:ahLst/>
              <a:cxnLst/>
              <a:rect l="l" t="t" r="r" b="b"/>
              <a:pathLst>
                <a:path w="249554" h="248919">
                  <a:moveTo>
                    <a:pt x="248669" y="0"/>
                  </a:moveTo>
                  <a:lnTo>
                    <a:pt x="0" y="124830"/>
                  </a:lnTo>
                  <a:lnTo>
                    <a:pt x="249066" y="248867"/>
                  </a:lnTo>
                  <a:lnTo>
                    <a:pt x="248669"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3" name="object 13"/>
            <p:cNvSpPr/>
            <p:nvPr/>
          </p:nvSpPr>
          <p:spPr>
            <a:xfrm>
              <a:off x="8995532" y="2216835"/>
              <a:ext cx="2004060" cy="3810"/>
            </a:xfrm>
            <a:custGeom>
              <a:avLst/>
              <a:gdLst/>
              <a:ahLst/>
              <a:cxnLst/>
              <a:rect l="l" t="t" r="r" b="b"/>
              <a:pathLst>
                <a:path w="2004059" h="3810">
                  <a:moveTo>
                    <a:pt x="2003897" y="-7"/>
                  </a:moveTo>
                  <a:lnTo>
                    <a:pt x="1948233" y="80"/>
                  </a:lnTo>
                  <a:lnTo>
                    <a:pt x="1892570" y="169"/>
                  </a:lnTo>
                  <a:lnTo>
                    <a:pt x="1836906" y="258"/>
                  </a:lnTo>
                  <a:lnTo>
                    <a:pt x="1781242" y="347"/>
                  </a:lnTo>
                  <a:lnTo>
                    <a:pt x="1725579" y="436"/>
                  </a:lnTo>
                  <a:lnTo>
                    <a:pt x="1669915" y="523"/>
                  </a:lnTo>
                  <a:lnTo>
                    <a:pt x="1614251" y="612"/>
                  </a:lnTo>
                  <a:lnTo>
                    <a:pt x="1558588" y="701"/>
                  </a:lnTo>
                  <a:lnTo>
                    <a:pt x="1502924" y="790"/>
                  </a:lnTo>
                  <a:lnTo>
                    <a:pt x="1447261" y="879"/>
                  </a:lnTo>
                  <a:lnTo>
                    <a:pt x="1391597" y="968"/>
                  </a:lnTo>
                  <a:lnTo>
                    <a:pt x="1335933" y="1055"/>
                  </a:lnTo>
                  <a:lnTo>
                    <a:pt x="1280270" y="1144"/>
                  </a:lnTo>
                  <a:lnTo>
                    <a:pt x="1224606" y="1233"/>
                  </a:lnTo>
                  <a:lnTo>
                    <a:pt x="1168942" y="1322"/>
                  </a:lnTo>
                  <a:lnTo>
                    <a:pt x="1113279" y="1411"/>
                  </a:lnTo>
                  <a:lnTo>
                    <a:pt x="1057615" y="1499"/>
                  </a:lnTo>
                  <a:lnTo>
                    <a:pt x="1001951" y="1587"/>
                  </a:lnTo>
                  <a:lnTo>
                    <a:pt x="946288" y="1676"/>
                  </a:lnTo>
                  <a:lnTo>
                    <a:pt x="890624" y="1765"/>
                  </a:lnTo>
                  <a:lnTo>
                    <a:pt x="834960" y="1854"/>
                  </a:lnTo>
                  <a:lnTo>
                    <a:pt x="779297" y="1942"/>
                  </a:lnTo>
                  <a:lnTo>
                    <a:pt x="723633" y="2031"/>
                  </a:lnTo>
                  <a:lnTo>
                    <a:pt x="667969" y="2120"/>
                  </a:lnTo>
                  <a:lnTo>
                    <a:pt x="612306" y="2208"/>
                  </a:lnTo>
                  <a:lnTo>
                    <a:pt x="556642" y="2297"/>
                  </a:lnTo>
                  <a:lnTo>
                    <a:pt x="500979" y="2386"/>
                  </a:lnTo>
                  <a:lnTo>
                    <a:pt x="445315" y="2474"/>
                  </a:lnTo>
                  <a:lnTo>
                    <a:pt x="389651" y="2563"/>
                  </a:lnTo>
                  <a:lnTo>
                    <a:pt x="333988" y="2652"/>
                  </a:lnTo>
                  <a:lnTo>
                    <a:pt x="278324" y="2741"/>
                  </a:lnTo>
                  <a:lnTo>
                    <a:pt x="222660" y="2830"/>
                  </a:lnTo>
                  <a:lnTo>
                    <a:pt x="166997" y="2917"/>
                  </a:lnTo>
                  <a:lnTo>
                    <a:pt x="111333" y="3006"/>
                  </a:lnTo>
                  <a:lnTo>
                    <a:pt x="55669" y="3095"/>
                  </a:lnTo>
                  <a:lnTo>
                    <a:pt x="6" y="3184"/>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4" name="object 14"/>
            <p:cNvSpPr/>
            <p:nvPr/>
          </p:nvSpPr>
          <p:spPr>
            <a:xfrm>
              <a:off x="8757273" y="2531051"/>
              <a:ext cx="276860" cy="233679"/>
            </a:xfrm>
            <a:custGeom>
              <a:avLst/>
              <a:gdLst/>
              <a:ahLst/>
              <a:cxnLst/>
              <a:rect l="l" t="t" r="r" b="b"/>
              <a:pathLst>
                <a:path w="276859" h="233680">
                  <a:moveTo>
                    <a:pt x="276602" y="0"/>
                  </a:moveTo>
                  <a:lnTo>
                    <a:pt x="0" y="30177"/>
                  </a:lnTo>
                  <a:lnTo>
                    <a:pt x="190103" y="233352"/>
                  </a:lnTo>
                  <a:lnTo>
                    <a:pt x="276602"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5" name="object 15"/>
            <p:cNvSpPr/>
            <p:nvPr/>
          </p:nvSpPr>
          <p:spPr>
            <a:xfrm>
              <a:off x="8982562" y="2644739"/>
              <a:ext cx="2028189" cy="751840"/>
            </a:xfrm>
            <a:custGeom>
              <a:avLst/>
              <a:gdLst/>
              <a:ahLst/>
              <a:cxnLst/>
              <a:rect l="l" t="t" r="r" b="b"/>
              <a:pathLst>
                <a:path w="2028190" h="751839">
                  <a:moveTo>
                    <a:pt x="2027610" y="751583"/>
                  </a:moveTo>
                  <a:lnTo>
                    <a:pt x="1971288" y="730705"/>
                  </a:lnTo>
                  <a:lnTo>
                    <a:pt x="1914966" y="709828"/>
                  </a:lnTo>
                  <a:lnTo>
                    <a:pt x="1858643" y="688950"/>
                  </a:lnTo>
                  <a:lnTo>
                    <a:pt x="1802321" y="668073"/>
                  </a:lnTo>
                  <a:lnTo>
                    <a:pt x="1745999" y="647195"/>
                  </a:lnTo>
                  <a:lnTo>
                    <a:pt x="1689675" y="626318"/>
                  </a:lnTo>
                  <a:lnTo>
                    <a:pt x="1633354" y="605440"/>
                  </a:lnTo>
                  <a:lnTo>
                    <a:pt x="1577030" y="584563"/>
                  </a:lnTo>
                  <a:lnTo>
                    <a:pt x="1520708" y="563685"/>
                  </a:lnTo>
                  <a:lnTo>
                    <a:pt x="1464386" y="542808"/>
                  </a:lnTo>
                  <a:lnTo>
                    <a:pt x="1408063" y="521930"/>
                  </a:lnTo>
                  <a:lnTo>
                    <a:pt x="1351741" y="501053"/>
                  </a:lnTo>
                  <a:lnTo>
                    <a:pt x="1295419" y="480175"/>
                  </a:lnTo>
                  <a:lnTo>
                    <a:pt x="1239096" y="459298"/>
                  </a:lnTo>
                  <a:lnTo>
                    <a:pt x="1182774" y="438420"/>
                  </a:lnTo>
                  <a:lnTo>
                    <a:pt x="1126452" y="417542"/>
                  </a:lnTo>
                  <a:lnTo>
                    <a:pt x="1070129" y="396665"/>
                  </a:lnTo>
                  <a:lnTo>
                    <a:pt x="1013807" y="375787"/>
                  </a:lnTo>
                  <a:lnTo>
                    <a:pt x="957485" y="354910"/>
                  </a:lnTo>
                  <a:lnTo>
                    <a:pt x="901162" y="334032"/>
                  </a:lnTo>
                  <a:lnTo>
                    <a:pt x="844840" y="313155"/>
                  </a:lnTo>
                  <a:lnTo>
                    <a:pt x="788518" y="292278"/>
                  </a:lnTo>
                  <a:lnTo>
                    <a:pt x="732195" y="271401"/>
                  </a:lnTo>
                  <a:lnTo>
                    <a:pt x="675873" y="250523"/>
                  </a:lnTo>
                  <a:lnTo>
                    <a:pt x="619551" y="229646"/>
                  </a:lnTo>
                  <a:lnTo>
                    <a:pt x="563228" y="208768"/>
                  </a:lnTo>
                  <a:lnTo>
                    <a:pt x="506906" y="187891"/>
                  </a:lnTo>
                  <a:lnTo>
                    <a:pt x="450584" y="167013"/>
                  </a:lnTo>
                  <a:lnTo>
                    <a:pt x="394261" y="146136"/>
                  </a:lnTo>
                  <a:lnTo>
                    <a:pt x="337939" y="125258"/>
                  </a:lnTo>
                  <a:lnTo>
                    <a:pt x="281617" y="104381"/>
                  </a:lnTo>
                  <a:lnTo>
                    <a:pt x="225294" y="83503"/>
                  </a:lnTo>
                  <a:lnTo>
                    <a:pt x="168972" y="62626"/>
                  </a:lnTo>
                  <a:lnTo>
                    <a:pt x="112650" y="41748"/>
                  </a:lnTo>
                  <a:lnTo>
                    <a:pt x="56326" y="20870"/>
                  </a:lnTo>
                  <a:lnTo>
                    <a:pt x="4" y="-6"/>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6" name="object 16"/>
            <p:cNvSpPr/>
            <p:nvPr/>
          </p:nvSpPr>
          <p:spPr>
            <a:xfrm>
              <a:off x="8872425" y="6046264"/>
              <a:ext cx="249554" cy="248920"/>
            </a:xfrm>
            <a:custGeom>
              <a:avLst/>
              <a:gdLst/>
              <a:ahLst/>
              <a:cxnLst/>
              <a:rect l="l" t="t" r="r" b="b"/>
              <a:pathLst>
                <a:path w="249554" h="248920">
                  <a:moveTo>
                    <a:pt x="248669" y="0"/>
                  </a:moveTo>
                  <a:lnTo>
                    <a:pt x="0" y="124830"/>
                  </a:lnTo>
                  <a:lnTo>
                    <a:pt x="249066" y="248867"/>
                  </a:lnTo>
                  <a:lnTo>
                    <a:pt x="248669"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7" name="object 17"/>
            <p:cNvSpPr/>
            <p:nvPr/>
          </p:nvSpPr>
          <p:spPr>
            <a:xfrm>
              <a:off x="9095079" y="6167547"/>
              <a:ext cx="2004060" cy="3810"/>
            </a:xfrm>
            <a:custGeom>
              <a:avLst/>
              <a:gdLst/>
              <a:ahLst/>
              <a:cxnLst/>
              <a:rect l="l" t="t" r="r" b="b"/>
              <a:pathLst>
                <a:path w="2004059" h="3810">
                  <a:moveTo>
                    <a:pt x="2003897" y="-4"/>
                  </a:moveTo>
                  <a:lnTo>
                    <a:pt x="1948233" y="83"/>
                  </a:lnTo>
                  <a:lnTo>
                    <a:pt x="1892570" y="171"/>
                  </a:lnTo>
                  <a:lnTo>
                    <a:pt x="1836906" y="260"/>
                  </a:lnTo>
                  <a:lnTo>
                    <a:pt x="1781242" y="349"/>
                  </a:lnTo>
                  <a:lnTo>
                    <a:pt x="1725579" y="438"/>
                  </a:lnTo>
                  <a:lnTo>
                    <a:pt x="1669915" y="526"/>
                  </a:lnTo>
                  <a:lnTo>
                    <a:pt x="1614251" y="615"/>
                  </a:lnTo>
                  <a:lnTo>
                    <a:pt x="1558588" y="704"/>
                  </a:lnTo>
                  <a:lnTo>
                    <a:pt x="1502924" y="792"/>
                  </a:lnTo>
                  <a:lnTo>
                    <a:pt x="1447260" y="881"/>
                  </a:lnTo>
                  <a:lnTo>
                    <a:pt x="1391597" y="970"/>
                  </a:lnTo>
                  <a:lnTo>
                    <a:pt x="1335933" y="1058"/>
                  </a:lnTo>
                  <a:lnTo>
                    <a:pt x="1280269" y="1147"/>
                  </a:lnTo>
                  <a:lnTo>
                    <a:pt x="1224606" y="1236"/>
                  </a:lnTo>
                  <a:lnTo>
                    <a:pt x="1168942" y="1325"/>
                  </a:lnTo>
                  <a:lnTo>
                    <a:pt x="1113278" y="1414"/>
                  </a:lnTo>
                  <a:lnTo>
                    <a:pt x="1057615" y="1501"/>
                  </a:lnTo>
                  <a:lnTo>
                    <a:pt x="1001951" y="1590"/>
                  </a:lnTo>
                  <a:lnTo>
                    <a:pt x="946288" y="1679"/>
                  </a:lnTo>
                  <a:lnTo>
                    <a:pt x="890624" y="1768"/>
                  </a:lnTo>
                  <a:lnTo>
                    <a:pt x="834960" y="1857"/>
                  </a:lnTo>
                  <a:lnTo>
                    <a:pt x="779297" y="1946"/>
                  </a:lnTo>
                  <a:lnTo>
                    <a:pt x="723633" y="2033"/>
                  </a:lnTo>
                  <a:lnTo>
                    <a:pt x="667969" y="2122"/>
                  </a:lnTo>
                  <a:lnTo>
                    <a:pt x="612306" y="2211"/>
                  </a:lnTo>
                  <a:lnTo>
                    <a:pt x="556642" y="2300"/>
                  </a:lnTo>
                  <a:lnTo>
                    <a:pt x="500978" y="2389"/>
                  </a:lnTo>
                  <a:lnTo>
                    <a:pt x="445315" y="2476"/>
                  </a:lnTo>
                  <a:lnTo>
                    <a:pt x="389651" y="2565"/>
                  </a:lnTo>
                  <a:lnTo>
                    <a:pt x="333987" y="2654"/>
                  </a:lnTo>
                  <a:lnTo>
                    <a:pt x="278324" y="2743"/>
                  </a:lnTo>
                  <a:lnTo>
                    <a:pt x="222660" y="2832"/>
                  </a:lnTo>
                  <a:lnTo>
                    <a:pt x="166997" y="2920"/>
                  </a:lnTo>
                  <a:lnTo>
                    <a:pt x="111333" y="3009"/>
                  </a:lnTo>
                  <a:lnTo>
                    <a:pt x="55669" y="3098"/>
                  </a:lnTo>
                  <a:lnTo>
                    <a:pt x="6" y="3186"/>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18" name="object 18"/>
          <p:cNvSpPr txBox="1"/>
          <p:nvPr/>
        </p:nvSpPr>
        <p:spPr>
          <a:xfrm>
            <a:off x="6737348" y="820324"/>
            <a:ext cx="4553655" cy="1161688"/>
          </a:xfrm>
          <a:prstGeom prst="rect">
            <a:avLst/>
          </a:prstGeom>
        </p:spPr>
        <p:txBody>
          <a:bodyPr vert="horz" wrap="square" lIns="0" tIns="42695" rIns="0" bIns="0" rtlCol="0">
            <a:spAutoFit/>
          </a:bodyPr>
          <a:lstStyle/>
          <a:p>
            <a:pPr marL="13734" defTabSz="429951">
              <a:spcBef>
                <a:spcPts val="336"/>
              </a:spcBef>
            </a:pPr>
            <a:r>
              <a:rPr sz="1317" b="1" kern="0" spc="-2" dirty="0">
                <a:solidFill>
                  <a:srgbClr val="FF2600"/>
                </a:solidFill>
                <a:latin typeface="游ゴシック"/>
                <a:cs typeface="游ゴシック"/>
              </a:rPr>
              <a:t>補助金は申請時の金額を記入</a:t>
            </a:r>
            <a:endParaRPr sz="1317" kern="0">
              <a:solidFill>
                <a:sysClr val="windowText" lastClr="000000"/>
              </a:solidFill>
              <a:latin typeface="游ゴシック"/>
              <a:cs typeface="游ゴシック"/>
            </a:endParaRPr>
          </a:p>
          <a:p>
            <a:pPr marL="13734" defTabSz="429951">
              <a:spcBef>
                <a:spcPts val="292"/>
              </a:spcBef>
            </a:pPr>
            <a:r>
              <a:rPr sz="1317" b="1" kern="0" spc="-5" dirty="0">
                <a:solidFill>
                  <a:srgbClr val="FF2600"/>
                </a:solidFill>
                <a:latin typeface="游ゴシック"/>
                <a:cs typeface="游ゴシック"/>
              </a:rPr>
              <a:t>＊通帳記載額</a:t>
            </a:r>
            <a:endParaRPr sz="1317" kern="0">
              <a:solidFill>
                <a:sysClr val="windowText" lastClr="000000"/>
              </a:solidFill>
              <a:latin typeface="游ゴシック"/>
              <a:cs typeface="游ゴシック"/>
            </a:endParaRPr>
          </a:p>
          <a:p>
            <a:pPr defTabSz="429951">
              <a:spcBef>
                <a:spcPts val="9"/>
              </a:spcBef>
            </a:pPr>
            <a:endParaRPr sz="1881" kern="0">
              <a:solidFill>
                <a:sysClr val="windowText" lastClr="000000"/>
              </a:solidFill>
              <a:latin typeface="游ゴシック"/>
              <a:cs typeface="游ゴシック"/>
            </a:endParaRPr>
          </a:p>
          <a:p>
            <a:pPr marL="5971" defTabSz="429951"/>
            <a:r>
              <a:rPr sz="1317" b="1" kern="0" spc="-2" dirty="0">
                <a:solidFill>
                  <a:srgbClr val="FF2600"/>
                </a:solidFill>
                <a:latin typeface="小塚ゴシック Pr6N B"/>
                <a:cs typeface="小塚ゴシック Pr6N B"/>
              </a:rPr>
              <a:t>クラブ拠出金は利用額を記入</a:t>
            </a:r>
            <a:endParaRPr sz="1317" kern="0">
              <a:solidFill>
                <a:sysClr val="windowText" lastClr="000000"/>
              </a:solidFill>
              <a:latin typeface="小塚ゴシック Pr6N B"/>
              <a:cs typeface="小塚ゴシック Pr6N B"/>
            </a:endParaRPr>
          </a:p>
          <a:p>
            <a:pPr marL="118233" marR="2389" indent="-112560" defTabSz="429951">
              <a:lnSpc>
                <a:spcPts val="1335"/>
              </a:lnSpc>
              <a:spcBef>
                <a:spcPts val="52"/>
              </a:spcBef>
            </a:pPr>
            <a:r>
              <a:rPr sz="1317" b="1" kern="0" dirty="0">
                <a:solidFill>
                  <a:srgbClr val="FF2600"/>
                </a:solidFill>
                <a:latin typeface="小塚ゴシック Pr6N B"/>
                <a:cs typeface="小塚ゴシック Pr6N B"/>
              </a:rPr>
              <a:t>＊10％</a:t>
            </a:r>
            <a:r>
              <a:rPr sz="1317" b="1" kern="0" spc="-2" dirty="0">
                <a:solidFill>
                  <a:srgbClr val="FF2600"/>
                </a:solidFill>
                <a:latin typeface="小塚ゴシック Pr6N B"/>
                <a:cs typeface="小塚ゴシック Pr6N B"/>
              </a:rPr>
              <a:t>前後の増減がある場合、理由書が必要なります</a:t>
            </a:r>
            <a:endParaRPr sz="1317" kern="0">
              <a:solidFill>
                <a:sysClr val="windowText" lastClr="000000"/>
              </a:solidFill>
              <a:latin typeface="小塚ゴシック Pr6N B"/>
              <a:cs typeface="小塚ゴシック Pr6N B"/>
            </a:endParaRPr>
          </a:p>
        </p:txBody>
      </p:sp>
      <p:sp>
        <p:nvSpPr>
          <p:cNvPr id="19" name="object 19"/>
          <p:cNvSpPr txBox="1"/>
          <p:nvPr/>
        </p:nvSpPr>
        <p:spPr>
          <a:xfrm>
            <a:off x="6747898" y="2727992"/>
            <a:ext cx="4490824" cy="969263"/>
          </a:xfrm>
          <a:prstGeom prst="rect">
            <a:avLst/>
          </a:prstGeom>
        </p:spPr>
        <p:txBody>
          <a:bodyPr vert="horz" wrap="square" lIns="0" tIns="42695" rIns="0" bIns="0" rtlCol="0">
            <a:spAutoFit/>
          </a:bodyPr>
          <a:lstStyle/>
          <a:p>
            <a:pPr marL="5971" defTabSz="429951">
              <a:spcBef>
                <a:spcPts val="336"/>
              </a:spcBef>
            </a:pPr>
            <a:r>
              <a:rPr sz="1317" b="1" kern="0" spc="-19" dirty="0">
                <a:solidFill>
                  <a:srgbClr val="FF2600"/>
                </a:solidFill>
                <a:latin typeface="A-OTF ゴシックMB101 Pro B"/>
                <a:cs typeface="A-OTF ゴシックMB101 Pro B"/>
              </a:rPr>
              <a:t>領収書に対応している</a:t>
            </a:r>
            <a:endParaRPr sz="1317" kern="0">
              <a:solidFill>
                <a:sysClr val="windowText" lastClr="000000"/>
              </a:solidFill>
              <a:latin typeface="A-OTF ゴシックMB101 Pro B"/>
              <a:cs typeface="A-OTF ゴシックMB101 Pro B"/>
            </a:endParaRPr>
          </a:p>
          <a:p>
            <a:pPr marL="5971" defTabSz="429951">
              <a:spcBef>
                <a:spcPts val="292"/>
              </a:spcBef>
            </a:pPr>
            <a:r>
              <a:rPr sz="1317" b="1" kern="0" spc="-16" dirty="0">
                <a:solidFill>
                  <a:srgbClr val="FF2600"/>
                </a:solidFill>
                <a:latin typeface="A-OTF ゴシックMB101 Pro B"/>
                <a:cs typeface="A-OTF ゴシックMB101 Pro B"/>
              </a:rPr>
              <a:t>支出項目を記入して下さい</a:t>
            </a:r>
            <a:endParaRPr sz="1317" kern="0">
              <a:solidFill>
                <a:sysClr val="windowText" lastClr="000000"/>
              </a:solidFill>
              <a:latin typeface="A-OTF ゴシックMB101 Pro B"/>
              <a:cs typeface="A-OTF ゴシックMB101 Pro B"/>
            </a:endParaRPr>
          </a:p>
          <a:p>
            <a:pPr marL="5971" defTabSz="429951">
              <a:spcBef>
                <a:spcPts val="292"/>
              </a:spcBef>
            </a:pPr>
            <a:r>
              <a:rPr sz="1317" b="1" kern="0" spc="-5" dirty="0">
                <a:solidFill>
                  <a:srgbClr val="FF2600"/>
                </a:solidFill>
                <a:latin typeface="A-OTF ゴシックMB101 Pro B"/>
                <a:cs typeface="A-OTF ゴシックMB101 Pro B"/>
              </a:rPr>
              <a:t>＊申請時に見積りを</a:t>
            </a:r>
            <a:endParaRPr sz="1317" kern="0">
              <a:solidFill>
                <a:sysClr val="windowText" lastClr="000000"/>
              </a:solidFill>
              <a:latin typeface="A-OTF ゴシックMB101 Pro B"/>
              <a:cs typeface="A-OTF ゴシックMB101 Pro B"/>
            </a:endParaRPr>
          </a:p>
          <a:p>
            <a:pPr marL="118233" defTabSz="429951">
              <a:spcBef>
                <a:spcPts val="292"/>
              </a:spcBef>
            </a:pPr>
            <a:r>
              <a:rPr sz="1317" b="1" kern="0" spc="-7" dirty="0">
                <a:solidFill>
                  <a:srgbClr val="FF2600"/>
                </a:solidFill>
                <a:latin typeface="A-OTF ゴシックMB101 Pro B"/>
                <a:cs typeface="A-OTF ゴシックMB101 Pro B"/>
              </a:rPr>
              <a:t>提出した内容しか認めません</a:t>
            </a:r>
            <a:endParaRPr sz="1317" kern="0">
              <a:solidFill>
                <a:sysClr val="windowText" lastClr="000000"/>
              </a:solidFill>
              <a:latin typeface="A-OTF ゴシックMB101 Pro B"/>
              <a:cs typeface="A-OTF ゴシックMB101 Pro B"/>
            </a:endParaRPr>
          </a:p>
        </p:txBody>
      </p:sp>
      <p:sp>
        <p:nvSpPr>
          <p:cNvPr id="20" name="object 20"/>
          <p:cNvSpPr txBox="1"/>
          <p:nvPr/>
        </p:nvSpPr>
        <p:spPr>
          <a:xfrm>
            <a:off x="6755086" y="3748765"/>
            <a:ext cx="5375573" cy="2424854"/>
          </a:xfrm>
          <a:prstGeom prst="rect">
            <a:avLst/>
          </a:prstGeom>
        </p:spPr>
        <p:txBody>
          <a:bodyPr vert="horz" wrap="square" lIns="0" tIns="42695" rIns="0" bIns="0" rtlCol="0">
            <a:spAutoFit/>
          </a:bodyPr>
          <a:lstStyle/>
          <a:p>
            <a:pPr marL="5971" defTabSz="429951">
              <a:spcBef>
                <a:spcPts val="336"/>
              </a:spcBef>
            </a:pPr>
            <a:r>
              <a:rPr sz="1317" b="1" kern="0" spc="-2" dirty="0">
                <a:solidFill>
                  <a:srgbClr val="0433FF"/>
                </a:solidFill>
                <a:latin typeface="游ゴシック"/>
                <a:cs typeface="游ゴシック"/>
              </a:rPr>
              <a:t>財団に返金がある場合は、</a:t>
            </a:r>
            <a:endParaRPr sz="1317" kern="0" dirty="0">
              <a:solidFill>
                <a:sysClr val="windowText" lastClr="000000"/>
              </a:solidFill>
              <a:latin typeface="游ゴシック"/>
              <a:cs typeface="游ゴシック"/>
            </a:endParaRPr>
          </a:p>
          <a:p>
            <a:pPr marL="5971" defTabSz="429951">
              <a:spcBef>
                <a:spcPts val="292"/>
              </a:spcBef>
            </a:pPr>
            <a:r>
              <a:rPr sz="1317" b="1" kern="0" dirty="0">
                <a:solidFill>
                  <a:srgbClr val="0433FF"/>
                </a:solidFill>
                <a:latin typeface="游ゴシック"/>
                <a:cs typeface="游ゴシック"/>
              </a:rPr>
              <a:t>（100ドル以上の補助金が残る場合</a:t>
            </a:r>
            <a:r>
              <a:rPr sz="1317" b="1" kern="0" spc="-24" dirty="0">
                <a:solidFill>
                  <a:srgbClr val="0433FF"/>
                </a:solidFill>
                <a:latin typeface="游ゴシック"/>
                <a:cs typeface="游ゴシック"/>
              </a:rPr>
              <a:t>）</a:t>
            </a:r>
            <a:endParaRPr sz="1317" kern="0" dirty="0">
              <a:solidFill>
                <a:sysClr val="windowText" lastClr="000000"/>
              </a:solidFill>
              <a:latin typeface="游ゴシック"/>
              <a:cs typeface="游ゴシック"/>
            </a:endParaRPr>
          </a:p>
          <a:p>
            <a:pPr marL="118233" marR="545782" indent="-112560" defTabSz="429951">
              <a:lnSpc>
                <a:spcPct val="128000"/>
              </a:lnSpc>
            </a:pPr>
            <a:r>
              <a:rPr sz="1317" b="1" kern="0" spc="-12" dirty="0">
                <a:solidFill>
                  <a:srgbClr val="0433FF"/>
                </a:solidFill>
                <a:latin typeface="游ゴシック"/>
                <a:cs typeface="游ゴシック"/>
              </a:rPr>
              <a:t>「財団に返金」と明記して</a:t>
            </a:r>
            <a:r>
              <a:rPr sz="1317" b="1" kern="0" spc="-19" dirty="0">
                <a:solidFill>
                  <a:srgbClr val="0433FF"/>
                </a:solidFill>
                <a:latin typeface="游ゴシック"/>
                <a:cs typeface="游ゴシック"/>
              </a:rPr>
              <a:t>金額を記入して下さい</a:t>
            </a:r>
            <a:endParaRPr sz="1317" kern="0" dirty="0">
              <a:solidFill>
                <a:sysClr val="windowText" lastClr="000000"/>
              </a:solidFill>
              <a:latin typeface="游ゴシック"/>
              <a:cs typeface="游ゴシック"/>
            </a:endParaRPr>
          </a:p>
          <a:p>
            <a:pPr marL="118233" defTabSz="429951">
              <a:spcBef>
                <a:spcPts val="292"/>
              </a:spcBef>
            </a:pPr>
            <a:r>
              <a:rPr sz="1317" b="1" kern="0" spc="-2" dirty="0">
                <a:solidFill>
                  <a:srgbClr val="0433FF"/>
                </a:solidFill>
                <a:latin typeface="游ゴシック"/>
                <a:cs typeface="游ゴシック"/>
              </a:rPr>
              <a:t>収入計と支出計が合致します</a:t>
            </a:r>
            <a:endParaRPr sz="1317" kern="0" dirty="0">
              <a:solidFill>
                <a:sysClr val="windowText" lastClr="000000"/>
              </a:solidFill>
              <a:latin typeface="游ゴシック"/>
              <a:cs typeface="游ゴシック"/>
            </a:endParaRPr>
          </a:p>
          <a:p>
            <a:pPr defTabSz="429951">
              <a:spcBef>
                <a:spcPts val="12"/>
              </a:spcBef>
            </a:pPr>
            <a:endParaRPr sz="1317" kern="0" dirty="0">
              <a:solidFill>
                <a:sysClr val="windowText" lastClr="000000"/>
              </a:solidFill>
              <a:latin typeface="游ゴシック"/>
              <a:cs typeface="游ゴシック"/>
            </a:endParaRPr>
          </a:p>
          <a:p>
            <a:pPr marL="5971" defTabSz="429951"/>
            <a:r>
              <a:rPr sz="1317" b="1" kern="0" spc="-2" dirty="0">
                <a:solidFill>
                  <a:srgbClr val="0433FF"/>
                </a:solidFill>
                <a:latin typeface="游ゴシック"/>
                <a:cs typeface="游ゴシック"/>
              </a:rPr>
              <a:t>返金先の口座については</a:t>
            </a:r>
            <a:endParaRPr sz="1317" kern="0" dirty="0">
              <a:solidFill>
                <a:sysClr val="windowText" lastClr="000000"/>
              </a:solidFill>
              <a:latin typeface="游ゴシック"/>
              <a:cs typeface="游ゴシック"/>
            </a:endParaRPr>
          </a:p>
          <a:p>
            <a:pPr marL="5971" defTabSz="429951">
              <a:spcBef>
                <a:spcPts val="292"/>
              </a:spcBef>
            </a:pPr>
            <a:r>
              <a:rPr sz="1317" b="1" kern="0" spc="-2" dirty="0">
                <a:solidFill>
                  <a:srgbClr val="0433FF"/>
                </a:solidFill>
                <a:latin typeface="游ゴシック"/>
                <a:cs typeface="游ゴシック"/>
              </a:rPr>
              <a:t>担当の委員にお尋ねください</a:t>
            </a:r>
            <a:endParaRPr sz="1317" kern="0" dirty="0">
              <a:solidFill>
                <a:sysClr val="windowText" lastClr="000000"/>
              </a:solidFill>
              <a:latin typeface="游ゴシック"/>
              <a:cs typeface="游ゴシック"/>
            </a:endParaRPr>
          </a:p>
          <a:p>
            <a:pPr defTabSz="429951">
              <a:spcBef>
                <a:spcPts val="31"/>
              </a:spcBef>
            </a:pPr>
            <a:endParaRPr sz="940" kern="0" dirty="0">
              <a:solidFill>
                <a:sysClr val="windowText" lastClr="000000"/>
              </a:solidFill>
              <a:latin typeface="游ゴシック"/>
              <a:cs typeface="游ゴシック"/>
            </a:endParaRPr>
          </a:p>
          <a:p>
            <a:pPr marL="5971" marR="307823" defTabSz="429951">
              <a:lnSpc>
                <a:spcPct val="128000"/>
              </a:lnSpc>
              <a:spcBef>
                <a:spcPts val="2"/>
              </a:spcBef>
            </a:pPr>
            <a:r>
              <a:rPr sz="1317" b="1" kern="0" spc="-2" dirty="0">
                <a:solidFill>
                  <a:srgbClr val="0433FF"/>
                </a:solidFill>
                <a:latin typeface="游ゴシック"/>
                <a:cs typeface="游ゴシック"/>
              </a:rPr>
              <a:t>返金が委員会に確認された後、</a:t>
            </a:r>
            <a:r>
              <a:rPr sz="1317" b="1" kern="0" spc="-24" dirty="0">
                <a:solidFill>
                  <a:srgbClr val="0433FF"/>
                </a:solidFill>
                <a:latin typeface="游ゴシック"/>
                <a:cs typeface="游ゴシック"/>
              </a:rPr>
              <a:t>通帳コピーを添付して下さい</a:t>
            </a:r>
            <a:endParaRPr sz="1317" kern="0" dirty="0">
              <a:solidFill>
                <a:sysClr val="windowText" lastClr="000000"/>
              </a:solidFill>
              <a:latin typeface="游ゴシック"/>
              <a:cs typeface="游ゴシック"/>
            </a:endParaRPr>
          </a:p>
          <a:p>
            <a:pPr defTabSz="429951">
              <a:spcBef>
                <a:spcPts val="31"/>
              </a:spcBef>
            </a:pPr>
            <a:endParaRPr sz="940" kern="0" dirty="0">
              <a:solidFill>
                <a:sysClr val="windowText" lastClr="000000"/>
              </a:solidFill>
              <a:latin typeface="游ゴシック"/>
              <a:cs typeface="游ゴシック"/>
            </a:endParaRPr>
          </a:p>
          <a:p>
            <a:pPr marL="118233" marR="114650" indent="-112560" defTabSz="429951">
              <a:lnSpc>
                <a:spcPct val="128000"/>
              </a:lnSpc>
            </a:pPr>
            <a:r>
              <a:rPr sz="1317" b="1" kern="0" spc="-21" dirty="0">
                <a:solidFill>
                  <a:srgbClr val="0433FF"/>
                </a:solidFill>
                <a:latin typeface="游ゴシック"/>
                <a:cs typeface="游ゴシック"/>
              </a:rPr>
              <a:t>＊残金が、</a:t>
            </a:r>
            <a:r>
              <a:rPr sz="1317" b="1" kern="0" dirty="0">
                <a:solidFill>
                  <a:srgbClr val="0433FF"/>
                </a:solidFill>
                <a:latin typeface="游ゴシック"/>
                <a:cs typeface="游ゴシック"/>
              </a:rPr>
              <a:t>100</a:t>
            </a:r>
            <a:r>
              <a:rPr sz="1317" b="1" kern="0" spc="-2" dirty="0">
                <a:solidFill>
                  <a:srgbClr val="0433FF"/>
                </a:solidFill>
                <a:latin typeface="游ゴシック"/>
                <a:cs typeface="游ゴシック"/>
              </a:rPr>
              <a:t>ドル以下の場合はニコニコへ</a:t>
            </a:r>
            <a:endParaRPr sz="1317" kern="0" dirty="0">
              <a:solidFill>
                <a:sysClr val="windowText" lastClr="000000"/>
              </a:solidFill>
              <a:latin typeface="游ゴシック"/>
              <a:cs typeface="游ゴシック"/>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0767" y="1"/>
            <a:ext cx="8316780" cy="6646617"/>
            <a:chOff x="16406" y="0"/>
            <a:chExt cx="17688560" cy="141363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76203" y="0"/>
              <a:ext cx="17628505" cy="14135823"/>
            </a:xfrm>
            <a:prstGeom prst="rect">
              <a:avLst/>
            </a:prstGeom>
          </p:spPr>
        </p:pic>
        <p:sp>
          <p:nvSpPr>
            <p:cNvPr id="4" name="object 4"/>
            <p:cNvSpPr/>
            <p:nvPr/>
          </p:nvSpPr>
          <p:spPr>
            <a:xfrm>
              <a:off x="41488" y="3267428"/>
              <a:ext cx="9457690" cy="443230"/>
            </a:xfrm>
            <a:custGeom>
              <a:avLst/>
              <a:gdLst/>
              <a:ahLst/>
              <a:cxnLst/>
              <a:rect l="l" t="t" r="r" b="b"/>
              <a:pathLst>
                <a:path w="9457690" h="443229">
                  <a:moveTo>
                    <a:pt x="2" y="443153"/>
                  </a:moveTo>
                  <a:lnTo>
                    <a:pt x="9457095" y="443153"/>
                  </a:lnTo>
                  <a:lnTo>
                    <a:pt x="9457095" y="-5"/>
                  </a:lnTo>
                  <a:lnTo>
                    <a:pt x="2" y="-5"/>
                  </a:lnTo>
                  <a:lnTo>
                    <a:pt x="2" y="443153"/>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5" name="object 5"/>
          <p:cNvSpPr txBox="1"/>
          <p:nvPr/>
        </p:nvSpPr>
        <p:spPr>
          <a:xfrm>
            <a:off x="6630467" y="950887"/>
            <a:ext cx="4409742" cy="210523"/>
          </a:xfrm>
          <a:prstGeom prst="rect">
            <a:avLst/>
          </a:prstGeom>
        </p:spPr>
        <p:txBody>
          <a:bodyPr vert="horz" wrap="square" lIns="0" tIns="7763" rIns="0" bIns="0" rtlCol="0">
            <a:spAutoFit/>
          </a:bodyPr>
          <a:lstStyle/>
          <a:p>
            <a:pPr marL="5971" defTabSz="429951">
              <a:spcBef>
                <a:spcPts val="61"/>
              </a:spcBef>
            </a:pPr>
            <a:r>
              <a:rPr sz="1317" b="1" kern="0" dirty="0">
                <a:solidFill>
                  <a:srgbClr val="FF2600"/>
                </a:solidFill>
                <a:latin typeface="游ゴシック"/>
                <a:cs typeface="游ゴシック"/>
              </a:rPr>
              <a:t>氏名、役職（会長、財団委員長）</a:t>
            </a:r>
            <a:r>
              <a:rPr sz="1317" b="1" kern="0" spc="-5" dirty="0">
                <a:solidFill>
                  <a:srgbClr val="FF2600"/>
                </a:solidFill>
                <a:latin typeface="游ゴシック"/>
                <a:cs typeface="游ゴシック"/>
              </a:rPr>
              <a:t>、日付を記入</a:t>
            </a:r>
            <a:endParaRPr sz="1317" kern="0">
              <a:solidFill>
                <a:sysClr val="windowText" lastClr="000000"/>
              </a:solidFill>
              <a:latin typeface="游ゴシック"/>
              <a:cs typeface="游ゴシック"/>
            </a:endParaRPr>
          </a:p>
        </p:txBody>
      </p:sp>
      <p:sp>
        <p:nvSpPr>
          <p:cNvPr id="6" name="object 6"/>
          <p:cNvSpPr/>
          <p:nvPr/>
        </p:nvSpPr>
        <p:spPr>
          <a:xfrm>
            <a:off x="5331376" y="1825199"/>
            <a:ext cx="1748984" cy="198545"/>
          </a:xfrm>
          <a:custGeom>
            <a:avLst/>
            <a:gdLst/>
            <a:ahLst/>
            <a:cxnLst/>
            <a:rect l="l" t="t" r="r" b="b"/>
            <a:pathLst>
              <a:path w="3719829" h="422275">
                <a:moveTo>
                  <a:pt x="0" y="422006"/>
                </a:moveTo>
                <a:lnTo>
                  <a:pt x="3719255" y="422006"/>
                </a:lnTo>
                <a:lnTo>
                  <a:pt x="3719255" y="0"/>
                </a:lnTo>
                <a:lnTo>
                  <a:pt x="0" y="0"/>
                </a:lnTo>
                <a:lnTo>
                  <a:pt x="0" y="422006"/>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7" name="object 7"/>
          <p:cNvSpPr txBox="1"/>
          <p:nvPr/>
        </p:nvSpPr>
        <p:spPr>
          <a:xfrm>
            <a:off x="6511597" y="2543112"/>
            <a:ext cx="3548559" cy="728108"/>
          </a:xfrm>
          <a:prstGeom prst="rect">
            <a:avLst/>
          </a:prstGeom>
        </p:spPr>
        <p:txBody>
          <a:bodyPr vert="horz" wrap="square" lIns="0" tIns="42695" rIns="0" bIns="0" rtlCol="0">
            <a:spAutoFit/>
          </a:bodyPr>
          <a:lstStyle/>
          <a:p>
            <a:pPr marL="5971" defTabSz="429951">
              <a:spcBef>
                <a:spcPts val="336"/>
              </a:spcBef>
            </a:pPr>
            <a:r>
              <a:rPr sz="1317" b="1" kern="0" spc="-12" dirty="0">
                <a:solidFill>
                  <a:srgbClr val="FF2600"/>
                </a:solidFill>
                <a:latin typeface="ヒラギノ角ゴ ProN W6"/>
                <a:cs typeface="ヒラギノ角ゴ ProN W6"/>
              </a:rPr>
              <a:t>「ファイルを選択」</a:t>
            </a:r>
            <a:endParaRPr sz="1317" kern="0" dirty="0">
              <a:solidFill>
                <a:sysClr val="windowText" lastClr="000000"/>
              </a:solidFill>
              <a:latin typeface="ヒラギノ角ゴ ProN W6"/>
              <a:cs typeface="ヒラギノ角ゴ ProN W6"/>
            </a:endParaRPr>
          </a:p>
          <a:p>
            <a:pPr marL="118233" defTabSz="429951">
              <a:spcBef>
                <a:spcPts val="292"/>
              </a:spcBef>
            </a:pPr>
            <a:r>
              <a:rPr sz="1317" b="1" kern="0" spc="-16" dirty="0">
                <a:solidFill>
                  <a:srgbClr val="FF2600"/>
                </a:solidFill>
                <a:latin typeface="ヒラギノ角ゴ ProN W6"/>
                <a:cs typeface="ヒラギノ角ゴ ProN W6"/>
              </a:rPr>
              <a:t>添付ファイルをアップロードします</a:t>
            </a:r>
            <a:endParaRPr sz="1317" kern="0" dirty="0">
              <a:solidFill>
                <a:sysClr val="windowText" lastClr="000000"/>
              </a:solidFill>
              <a:latin typeface="ヒラギノ角ゴ ProN W6"/>
              <a:cs typeface="ヒラギノ角ゴ ProN W6"/>
            </a:endParaRPr>
          </a:p>
          <a:p>
            <a:pPr marL="118233" defTabSz="429951">
              <a:spcBef>
                <a:spcPts val="292"/>
              </a:spcBef>
            </a:pPr>
            <a:r>
              <a:rPr sz="1317" b="1" kern="0" dirty="0">
                <a:solidFill>
                  <a:srgbClr val="FF2600"/>
                </a:solidFill>
                <a:latin typeface="ヒラギノ角ゴ ProN W6"/>
                <a:cs typeface="ヒラギノ角ゴ ProN W6"/>
              </a:rPr>
              <a:t>＊PDF</a:t>
            </a:r>
            <a:r>
              <a:rPr sz="1317" b="1" kern="0" spc="-7" dirty="0">
                <a:solidFill>
                  <a:srgbClr val="FF2600"/>
                </a:solidFill>
                <a:latin typeface="ヒラギノ角ゴ ProN W6"/>
                <a:cs typeface="ヒラギノ角ゴ ProN W6"/>
              </a:rPr>
              <a:t>のみです</a:t>
            </a:r>
            <a:endParaRPr sz="1317" kern="0" dirty="0">
              <a:solidFill>
                <a:sysClr val="windowText" lastClr="000000"/>
              </a:solidFill>
              <a:latin typeface="ヒラギノ角ゴ ProN W6"/>
              <a:cs typeface="ヒラギノ角ゴ ProN W6"/>
            </a:endParaRPr>
          </a:p>
        </p:txBody>
      </p:sp>
      <p:grpSp>
        <p:nvGrpSpPr>
          <p:cNvPr id="8" name="object 8"/>
          <p:cNvGrpSpPr/>
          <p:nvPr/>
        </p:nvGrpSpPr>
        <p:grpSpPr>
          <a:xfrm>
            <a:off x="3379395" y="809496"/>
            <a:ext cx="3167757" cy="1962755"/>
            <a:chOff x="3969434" y="1721678"/>
            <a:chExt cx="6737350" cy="4174490"/>
          </a:xfrm>
        </p:grpSpPr>
        <p:sp>
          <p:nvSpPr>
            <p:cNvPr id="9" name="object 9"/>
            <p:cNvSpPr/>
            <p:nvPr/>
          </p:nvSpPr>
          <p:spPr>
            <a:xfrm>
              <a:off x="3969434" y="3166390"/>
              <a:ext cx="273050" cy="252095"/>
            </a:xfrm>
            <a:custGeom>
              <a:avLst/>
              <a:gdLst/>
              <a:ahLst/>
              <a:cxnLst/>
              <a:rect l="l" t="t" r="r" b="b"/>
              <a:pathLst>
                <a:path w="273050" h="252095">
                  <a:moveTo>
                    <a:pt x="118310" y="0"/>
                  </a:moveTo>
                  <a:lnTo>
                    <a:pt x="0" y="251837"/>
                  </a:lnTo>
                  <a:lnTo>
                    <a:pt x="272456" y="195382"/>
                  </a:lnTo>
                  <a:lnTo>
                    <a:pt x="11831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4123712" y="1746565"/>
              <a:ext cx="6558280" cy="1547495"/>
            </a:xfrm>
            <a:custGeom>
              <a:avLst/>
              <a:gdLst/>
              <a:ahLst/>
              <a:cxnLst/>
              <a:rect l="l" t="t" r="r" b="b"/>
              <a:pathLst>
                <a:path w="6558280" h="1547495">
                  <a:moveTo>
                    <a:pt x="6557916" y="446161"/>
                  </a:moveTo>
                  <a:lnTo>
                    <a:pt x="6376588" y="383039"/>
                  </a:lnTo>
                  <a:lnTo>
                    <a:pt x="6195953" y="324724"/>
                  </a:lnTo>
                  <a:lnTo>
                    <a:pt x="6016012" y="271218"/>
                  </a:lnTo>
                  <a:lnTo>
                    <a:pt x="5836764" y="222521"/>
                  </a:lnTo>
                  <a:lnTo>
                    <a:pt x="5658211" y="178631"/>
                  </a:lnTo>
                  <a:lnTo>
                    <a:pt x="5480350" y="139550"/>
                  </a:lnTo>
                  <a:lnTo>
                    <a:pt x="5303182" y="105276"/>
                  </a:lnTo>
                  <a:lnTo>
                    <a:pt x="5126710" y="75812"/>
                  </a:lnTo>
                  <a:lnTo>
                    <a:pt x="4950929" y="51155"/>
                  </a:lnTo>
                  <a:lnTo>
                    <a:pt x="4775843" y="31306"/>
                  </a:lnTo>
                  <a:lnTo>
                    <a:pt x="4601449" y="16266"/>
                  </a:lnTo>
                  <a:lnTo>
                    <a:pt x="4427750" y="6033"/>
                  </a:lnTo>
                  <a:lnTo>
                    <a:pt x="4254744" y="609"/>
                  </a:lnTo>
                  <a:lnTo>
                    <a:pt x="4082432" y="-6"/>
                  </a:lnTo>
                  <a:lnTo>
                    <a:pt x="3910813" y="4187"/>
                  </a:lnTo>
                  <a:lnTo>
                    <a:pt x="3739888" y="13187"/>
                  </a:lnTo>
                  <a:lnTo>
                    <a:pt x="3569655" y="26996"/>
                  </a:lnTo>
                  <a:lnTo>
                    <a:pt x="3400117" y="45613"/>
                  </a:lnTo>
                  <a:lnTo>
                    <a:pt x="3231272" y="69037"/>
                  </a:lnTo>
                  <a:lnTo>
                    <a:pt x="3063120" y="97270"/>
                  </a:lnTo>
                  <a:lnTo>
                    <a:pt x="2895661" y="130312"/>
                  </a:lnTo>
                  <a:lnTo>
                    <a:pt x="2728896" y="168161"/>
                  </a:lnTo>
                  <a:lnTo>
                    <a:pt x="2562826" y="210819"/>
                  </a:lnTo>
                  <a:lnTo>
                    <a:pt x="2397448" y="258286"/>
                  </a:lnTo>
                  <a:lnTo>
                    <a:pt x="2232765" y="310560"/>
                  </a:lnTo>
                  <a:lnTo>
                    <a:pt x="2068773" y="367642"/>
                  </a:lnTo>
                  <a:lnTo>
                    <a:pt x="1905477" y="429532"/>
                  </a:lnTo>
                  <a:lnTo>
                    <a:pt x="1742874" y="496232"/>
                  </a:lnTo>
                  <a:lnTo>
                    <a:pt x="1580963" y="567739"/>
                  </a:lnTo>
                  <a:lnTo>
                    <a:pt x="1419746" y="644053"/>
                  </a:lnTo>
                  <a:lnTo>
                    <a:pt x="1259223" y="725177"/>
                  </a:lnTo>
                  <a:lnTo>
                    <a:pt x="1099394" y="811109"/>
                  </a:lnTo>
                  <a:lnTo>
                    <a:pt x="940258" y="901848"/>
                  </a:lnTo>
                  <a:lnTo>
                    <a:pt x="781815" y="997396"/>
                  </a:lnTo>
                  <a:lnTo>
                    <a:pt x="624066" y="1097752"/>
                  </a:lnTo>
                  <a:lnTo>
                    <a:pt x="467010" y="1202916"/>
                  </a:lnTo>
                  <a:lnTo>
                    <a:pt x="310649" y="1312888"/>
                  </a:lnTo>
                  <a:lnTo>
                    <a:pt x="154980" y="1427670"/>
                  </a:lnTo>
                  <a:lnTo>
                    <a:pt x="4" y="1547258"/>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sp>
          <p:nvSpPr>
            <p:cNvPr id="11" name="object 11"/>
            <p:cNvSpPr/>
            <p:nvPr/>
          </p:nvSpPr>
          <p:spPr>
            <a:xfrm>
              <a:off x="8606852" y="4177154"/>
              <a:ext cx="247015" cy="262890"/>
            </a:xfrm>
            <a:custGeom>
              <a:avLst/>
              <a:gdLst/>
              <a:ahLst/>
              <a:cxnLst/>
              <a:rect l="l" t="t" r="r" b="b"/>
              <a:pathLst>
                <a:path w="247015" h="262889">
                  <a:moveTo>
                    <a:pt x="92203" y="0"/>
                  </a:moveTo>
                  <a:lnTo>
                    <a:pt x="0" y="262523"/>
                  </a:lnTo>
                  <a:lnTo>
                    <a:pt x="246899" y="231275"/>
                  </a:lnTo>
                  <a:lnTo>
                    <a:pt x="92203"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2" name="object 12"/>
            <p:cNvSpPr/>
            <p:nvPr/>
          </p:nvSpPr>
          <p:spPr>
            <a:xfrm>
              <a:off x="8718712" y="4350165"/>
              <a:ext cx="1851025" cy="1520825"/>
            </a:xfrm>
            <a:custGeom>
              <a:avLst/>
              <a:gdLst/>
              <a:ahLst/>
              <a:cxnLst/>
              <a:rect l="l" t="t" r="r" b="b"/>
              <a:pathLst>
                <a:path w="1851025" h="1520825">
                  <a:moveTo>
                    <a:pt x="1850742" y="1516458"/>
                  </a:moveTo>
                  <a:lnTo>
                    <a:pt x="1766079" y="1519655"/>
                  </a:lnTo>
                  <a:lnTo>
                    <a:pt x="1683359" y="1520521"/>
                  </a:lnTo>
                  <a:lnTo>
                    <a:pt x="1602583" y="1519059"/>
                  </a:lnTo>
                  <a:lnTo>
                    <a:pt x="1523750" y="1515266"/>
                  </a:lnTo>
                  <a:lnTo>
                    <a:pt x="1446862" y="1509143"/>
                  </a:lnTo>
                  <a:lnTo>
                    <a:pt x="1371918" y="1500690"/>
                  </a:lnTo>
                  <a:lnTo>
                    <a:pt x="1298917" y="1489908"/>
                  </a:lnTo>
                  <a:lnTo>
                    <a:pt x="1227859" y="1476795"/>
                  </a:lnTo>
                  <a:lnTo>
                    <a:pt x="1158746" y="1461352"/>
                  </a:lnTo>
                  <a:lnTo>
                    <a:pt x="1091577" y="1443579"/>
                  </a:lnTo>
                  <a:lnTo>
                    <a:pt x="1026351" y="1423478"/>
                  </a:lnTo>
                  <a:lnTo>
                    <a:pt x="963069" y="1401044"/>
                  </a:lnTo>
                  <a:lnTo>
                    <a:pt x="901731" y="1376283"/>
                  </a:lnTo>
                  <a:lnTo>
                    <a:pt x="842337" y="1349190"/>
                  </a:lnTo>
                  <a:lnTo>
                    <a:pt x="784886" y="1319768"/>
                  </a:lnTo>
                  <a:lnTo>
                    <a:pt x="729378" y="1288016"/>
                  </a:lnTo>
                  <a:lnTo>
                    <a:pt x="675816" y="1253934"/>
                  </a:lnTo>
                  <a:lnTo>
                    <a:pt x="624197" y="1217522"/>
                  </a:lnTo>
                  <a:lnTo>
                    <a:pt x="574521" y="1178780"/>
                  </a:lnTo>
                  <a:lnTo>
                    <a:pt x="526789" y="1137709"/>
                  </a:lnTo>
                  <a:lnTo>
                    <a:pt x="481000" y="1094308"/>
                  </a:lnTo>
                  <a:lnTo>
                    <a:pt x="437156" y="1048575"/>
                  </a:lnTo>
                  <a:lnTo>
                    <a:pt x="395255" y="1000514"/>
                  </a:lnTo>
                  <a:lnTo>
                    <a:pt x="355298" y="950122"/>
                  </a:lnTo>
                  <a:lnTo>
                    <a:pt x="317286" y="897400"/>
                  </a:lnTo>
                  <a:lnTo>
                    <a:pt x="281217" y="842350"/>
                  </a:lnTo>
                  <a:lnTo>
                    <a:pt x="247090" y="784969"/>
                  </a:lnTo>
                  <a:lnTo>
                    <a:pt x="214909" y="725257"/>
                  </a:lnTo>
                  <a:lnTo>
                    <a:pt x="184671" y="663216"/>
                  </a:lnTo>
                  <a:lnTo>
                    <a:pt x="156377" y="598845"/>
                  </a:lnTo>
                  <a:lnTo>
                    <a:pt x="130027" y="532145"/>
                  </a:lnTo>
                  <a:lnTo>
                    <a:pt x="105620" y="463114"/>
                  </a:lnTo>
                  <a:lnTo>
                    <a:pt x="83156" y="391752"/>
                  </a:lnTo>
                  <a:lnTo>
                    <a:pt x="62638" y="318062"/>
                  </a:lnTo>
                  <a:lnTo>
                    <a:pt x="44062" y="242041"/>
                  </a:lnTo>
                  <a:lnTo>
                    <a:pt x="27431" y="163691"/>
                  </a:lnTo>
                  <a:lnTo>
                    <a:pt x="12742" y="83010"/>
                  </a:lnTo>
                  <a:lnTo>
                    <a:pt x="0" y="0"/>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13053" y="-68789"/>
            <a:ext cx="8336486" cy="6085318"/>
            <a:chOff x="0" y="0"/>
            <a:chExt cx="17730470" cy="12942570"/>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0"/>
              <a:ext cx="17730114" cy="12941960"/>
            </a:xfrm>
            <a:prstGeom prst="rect">
              <a:avLst/>
            </a:prstGeom>
          </p:spPr>
        </p:pic>
        <p:sp>
          <p:nvSpPr>
            <p:cNvPr id="4" name="object 4"/>
            <p:cNvSpPr/>
            <p:nvPr/>
          </p:nvSpPr>
          <p:spPr>
            <a:xfrm>
              <a:off x="1159470" y="5100580"/>
              <a:ext cx="2156460" cy="294005"/>
            </a:xfrm>
            <a:custGeom>
              <a:avLst/>
              <a:gdLst/>
              <a:ahLst/>
              <a:cxnLst/>
              <a:rect l="l" t="t" r="r" b="b"/>
              <a:pathLst>
                <a:path w="2156460" h="294004">
                  <a:moveTo>
                    <a:pt x="0" y="293746"/>
                  </a:moveTo>
                  <a:lnTo>
                    <a:pt x="2156016" y="293746"/>
                  </a:lnTo>
                  <a:lnTo>
                    <a:pt x="2156016" y="-1"/>
                  </a:lnTo>
                  <a:lnTo>
                    <a:pt x="0" y="-1"/>
                  </a:lnTo>
                  <a:lnTo>
                    <a:pt x="0" y="293746"/>
                  </a:lnTo>
                  <a:close/>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5" name="object 5"/>
          <p:cNvSpPr txBox="1"/>
          <p:nvPr/>
        </p:nvSpPr>
        <p:spPr>
          <a:xfrm>
            <a:off x="4161310" y="2114536"/>
            <a:ext cx="3045347" cy="1488693"/>
          </a:xfrm>
          <a:prstGeom prst="rect">
            <a:avLst/>
          </a:prstGeom>
        </p:spPr>
        <p:txBody>
          <a:bodyPr vert="horz" wrap="square" lIns="0" tIns="7763" rIns="0" bIns="0" rtlCol="0">
            <a:spAutoFit/>
          </a:bodyPr>
          <a:lstStyle/>
          <a:p>
            <a:pPr marL="5971" defTabSz="429951">
              <a:spcBef>
                <a:spcPts val="61"/>
              </a:spcBef>
            </a:pPr>
            <a:r>
              <a:rPr sz="1128" b="1" kern="0" spc="-16" dirty="0">
                <a:solidFill>
                  <a:srgbClr val="FF2600"/>
                </a:solidFill>
                <a:latin typeface="游ゴシック"/>
                <a:cs typeface="游ゴシック"/>
              </a:rPr>
              <a:t>添付するファイルを選択</a:t>
            </a:r>
            <a:endParaRPr sz="1128" kern="0" dirty="0">
              <a:solidFill>
                <a:sysClr val="windowText" lastClr="000000"/>
              </a:solidFill>
              <a:latin typeface="游ゴシック"/>
              <a:cs typeface="游ゴシック"/>
            </a:endParaRPr>
          </a:p>
          <a:p>
            <a:pPr defTabSz="429951">
              <a:spcBef>
                <a:spcPts val="31"/>
              </a:spcBef>
            </a:pPr>
            <a:endParaRPr sz="846" kern="0" dirty="0">
              <a:solidFill>
                <a:sysClr val="windowText" lastClr="000000"/>
              </a:solidFill>
              <a:latin typeface="游ゴシック"/>
              <a:cs typeface="游ゴシック"/>
            </a:endParaRPr>
          </a:p>
          <a:p>
            <a:pPr marL="5971" marR="557724" defTabSz="429951">
              <a:lnSpc>
                <a:spcPct val="128000"/>
              </a:lnSpc>
              <a:tabLst>
                <a:tab pos="1129183" algn="l"/>
              </a:tabLst>
            </a:pPr>
            <a:r>
              <a:rPr sz="1128" b="1" kern="0" dirty="0">
                <a:solidFill>
                  <a:srgbClr val="FF2600"/>
                </a:solidFill>
                <a:latin typeface="游ゴシック"/>
                <a:cs typeface="游ゴシック"/>
              </a:rPr>
              <a:t>添付名は「報告</a:t>
            </a:r>
            <a:r>
              <a:rPr sz="1128" b="1" kern="0" spc="-24" dirty="0">
                <a:solidFill>
                  <a:srgbClr val="FF2600"/>
                </a:solidFill>
                <a:latin typeface="游ゴシック"/>
                <a:cs typeface="游ゴシック"/>
              </a:rPr>
              <a:t>ー</a:t>
            </a:r>
            <a:r>
              <a:rPr sz="1128" b="1" kern="0" dirty="0">
                <a:solidFill>
                  <a:srgbClr val="FF2600"/>
                </a:solidFill>
                <a:latin typeface="游ゴシック"/>
                <a:cs typeface="游ゴシック"/>
              </a:rPr>
              <a:t>	」と</a:t>
            </a:r>
            <a:r>
              <a:rPr sz="1128" b="1" kern="0" spc="-103" dirty="0">
                <a:solidFill>
                  <a:srgbClr val="FF2600"/>
                </a:solidFill>
                <a:latin typeface="游ゴシック"/>
                <a:cs typeface="游ゴシック"/>
              </a:rPr>
              <a:t>し</a:t>
            </a:r>
            <a:r>
              <a:rPr sz="1128" b="1" kern="0" dirty="0">
                <a:solidFill>
                  <a:srgbClr val="FF2600"/>
                </a:solidFill>
                <a:latin typeface="游ゴシック"/>
                <a:cs typeface="游ゴシック"/>
              </a:rPr>
              <a:t>てくださ</a:t>
            </a:r>
            <a:r>
              <a:rPr sz="1128" b="1" kern="0" spc="-24" dirty="0">
                <a:solidFill>
                  <a:srgbClr val="FF2600"/>
                </a:solidFill>
                <a:latin typeface="游ゴシック"/>
                <a:cs typeface="游ゴシック"/>
              </a:rPr>
              <a:t>い</a:t>
            </a:r>
            <a:r>
              <a:rPr sz="1128" b="1" kern="0" dirty="0">
                <a:solidFill>
                  <a:srgbClr val="FF2600"/>
                </a:solidFill>
                <a:latin typeface="游ゴシック"/>
                <a:cs typeface="游ゴシック"/>
              </a:rPr>
              <a:t>申請時の添付と区別</a:t>
            </a:r>
            <a:r>
              <a:rPr sz="1128" b="1" kern="0" spc="-33" dirty="0">
                <a:solidFill>
                  <a:srgbClr val="FF2600"/>
                </a:solidFill>
                <a:latin typeface="游ゴシック"/>
                <a:cs typeface="游ゴシック"/>
              </a:rPr>
              <a:t>す</a:t>
            </a:r>
            <a:r>
              <a:rPr sz="1128" b="1" kern="0" dirty="0">
                <a:solidFill>
                  <a:srgbClr val="FF2600"/>
                </a:solidFill>
                <a:latin typeface="游ゴシック"/>
                <a:cs typeface="游ゴシック"/>
              </a:rPr>
              <a:t>るためで</a:t>
            </a:r>
            <a:r>
              <a:rPr sz="1128" b="1" kern="0" spc="-24" dirty="0">
                <a:solidFill>
                  <a:srgbClr val="FF2600"/>
                </a:solidFill>
                <a:latin typeface="游ゴシック"/>
                <a:cs typeface="游ゴシック"/>
              </a:rPr>
              <a:t>す</a:t>
            </a:r>
            <a:endParaRPr sz="1128" kern="0" dirty="0">
              <a:solidFill>
                <a:sysClr val="windowText" lastClr="000000"/>
              </a:solidFill>
              <a:latin typeface="游ゴシック"/>
              <a:cs typeface="游ゴシック"/>
            </a:endParaRPr>
          </a:p>
          <a:p>
            <a:pPr defTabSz="429951">
              <a:spcBef>
                <a:spcPts val="14"/>
              </a:spcBef>
            </a:pPr>
            <a:endParaRPr sz="1128" kern="0" dirty="0">
              <a:solidFill>
                <a:sysClr val="windowText" lastClr="000000"/>
              </a:solidFill>
              <a:latin typeface="游ゴシック"/>
              <a:cs typeface="游ゴシック"/>
            </a:endParaRPr>
          </a:p>
          <a:p>
            <a:pPr marL="5971" defTabSz="429951"/>
            <a:r>
              <a:rPr sz="1128" b="1" kern="0" spc="-9" dirty="0">
                <a:solidFill>
                  <a:srgbClr val="FF2600"/>
                </a:solidFill>
                <a:latin typeface="游ゴシック"/>
                <a:cs typeface="游ゴシック"/>
              </a:rPr>
              <a:t>ファイル形式は</a:t>
            </a:r>
            <a:r>
              <a:rPr sz="1128" b="1" kern="0" dirty="0">
                <a:solidFill>
                  <a:srgbClr val="FF2600"/>
                </a:solidFill>
                <a:latin typeface="游ゴシック"/>
                <a:cs typeface="游ゴシック"/>
              </a:rPr>
              <a:t>PDF</a:t>
            </a:r>
            <a:r>
              <a:rPr sz="1128" b="1" kern="0" spc="-5" dirty="0">
                <a:solidFill>
                  <a:srgbClr val="FF2600"/>
                </a:solidFill>
                <a:latin typeface="游ゴシック"/>
                <a:cs typeface="游ゴシック"/>
              </a:rPr>
              <a:t>のみとします</a:t>
            </a:r>
            <a:endParaRPr sz="1128" kern="0" dirty="0">
              <a:solidFill>
                <a:sysClr val="windowText" lastClr="000000"/>
              </a:solidFill>
              <a:latin typeface="游ゴシック"/>
              <a:cs typeface="游ゴシック"/>
            </a:endParaRPr>
          </a:p>
          <a:p>
            <a:pPr marL="5971" defTabSz="429951">
              <a:spcBef>
                <a:spcPts val="292"/>
              </a:spcBef>
            </a:pPr>
            <a:r>
              <a:rPr sz="1128" b="1" kern="0" spc="-7" dirty="0">
                <a:solidFill>
                  <a:srgbClr val="FF2600"/>
                </a:solidFill>
                <a:latin typeface="游ゴシック"/>
                <a:cs typeface="游ゴシック"/>
              </a:rPr>
              <a:t>その他のファイル形式、</a:t>
            </a:r>
            <a:r>
              <a:rPr sz="1128" b="1" kern="0" dirty="0">
                <a:solidFill>
                  <a:srgbClr val="FF2600"/>
                </a:solidFill>
                <a:latin typeface="游ゴシック"/>
                <a:cs typeface="游ゴシック"/>
              </a:rPr>
              <a:t>jpeg、png</a:t>
            </a:r>
            <a:r>
              <a:rPr sz="1128" b="1" kern="0" spc="-9" dirty="0">
                <a:solidFill>
                  <a:srgbClr val="FF2600"/>
                </a:solidFill>
                <a:latin typeface="游ゴシック"/>
                <a:cs typeface="游ゴシック"/>
              </a:rPr>
              <a:t>などは不可です</a:t>
            </a:r>
            <a:endParaRPr sz="1128" kern="0" dirty="0">
              <a:solidFill>
                <a:sysClr val="windowText" lastClr="000000"/>
              </a:solidFill>
              <a:latin typeface="游ゴシック"/>
              <a:cs typeface="游ゴシック"/>
            </a:endParaRPr>
          </a:p>
        </p:txBody>
      </p:sp>
      <p:grpSp>
        <p:nvGrpSpPr>
          <p:cNvPr id="6" name="object 6"/>
          <p:cNvGrpSpPr/>
          <p:nvPr/>
        </p:nvGrpSpPr>
        <p:grpSpPr>
          <a:xfrm>
            <a:off x="3132852" y="2210862"/>
            <a:ext cx="956803" cy="271117"/>
            <a:chOff x="3445071" y="4824774"/>
            <a:chExt cx="2633345" cy="454025"/>
          </a:xfrm>
        </p:grpSpPr>
        <p:sp>
          <p:nvSpPr>
            <p:cNvPr id="7" name="object 7"/>
            <p:cNvSpPr/>
            <p:nvPr/>
          </p:nvSpPr>
          <p:spPr>
            <a:xfrm>
              <a:off x="3445071" y="5043641"/>
              <a:ext cx="276225" cy="235585"/>
            </a:xfrm>
            <a:custGeom>
              <a:avLst/>
              <a:gdLst/>
              <a:ahLst/>
              <a:cxnLst/>
              <a:rect l="l" t="t" r="r" b="b"/>
              <a:pathLst>
                <a:path w="276225" h="235585">
                  <a:moveTo>
                    <a:pt x="194277" y="0"/>
                  </a:moveTo>
                  <a:lnTo>
                    <a:pt x="0" y="199188"/>
                  </a:lnTo>
                  <a:lnTo>
                    <a:pt x="275916" y="235097"/>
                  </a:lnTo>
                  <a:lnTo>
                    <a:pt x="194277"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3604019" y="4849661"/>
              <a:ext cx="2449195" cy="337185"/>
            </a:xfrm>
            <a:custGeom>
              <a:avLst/>
              <a:gdLst/>
              <a:ahLst/>
              <a:cxnLst/>
              <a:rect l="l" t="t" r="r" b="b"/>
              <a:pathLst>
                <a:path w="2449195" h="337185">
                  <a:moveTo>
                    <a:pt x="2449153" y="90327"/>
                  </a:moveTo>
                  <a:lnTo>
                    <a:pt x="2398597" y="76926"/>
                  </a:lnTo>
                  <a:lnTo>
                    <a:pt x="2347291" y="64600"/>
                  </a:lnTo>
                  <a:lnTo>
                    <a:pt x="2295233" y="53349"/>
                  </a:lnTo>
                  <a:lnTo>
                    <a:pt x="2242425" y="43174"/>
                  </a:lnTo>
                  <a:lnTo>
                    <a:pt x="2188865" y="34076"/>
                  </a:lnTo>
                  <a:lnTo>
                    <a:pt x="2134553" y="26052"/>
                  </a:lnTo>
                  <a:lnTo>
                    <a:pt x="2079491" y="19104"/>
                  </a:lnTo>
                  <a:lnTo>
                    <a:pt x="2023679" y="13230"/>
                  </a:lnTo>
                  <a:lnTo>
                    <a:pt x="1967114" y="8433"/>
                  </a:lnTo>
                  <a:lnTo>
                    <a:pt x="1909799" y="4711"/>
                  </a:lnTo>
                  <a:lnTo>
                    <a:pt x="1851732" y="2065"/>
                  </a:lnTo>
                  <a:lnTo>
                    <a:pt x="1792915" y="494"/>
                  </a:lnTo>
                  <a:lnTo>
                    <a:pt x="1733345" y="0"/>
                  </a:lnTo>
                  <a:lnTo>
                    <a:pt x="1673025" y="579"/>
                  </a:lnTo>
                  <a:lnTo>
                    <a:pt x="1611955" y="2234"/>
                  </a:lnTo>
                  <a:lnTo>
                    <a:pt x="1550132" y="4966"/>
                  </a:lnTo>
                  <a:lnTo>
                    <a:pt x="1487558" y="8772"/>
                  </a:lnTo>
                  <a:lnTo>
                    <a:pt x="1424234" y="13655"/>
                  </a:lnTo>
                  <a:lnTo>
                    <a:pt x="1360158" y="19613"/>
                  </a:lnTo>
                  <a:lnTo>
                    <a:pt x="1295331" y="26646"/>
                  </a:lnTo>
                  <a:lnTo>
                    <a:pt x="1229753" y="34755"/>
                  </a:lnTo>
                  <a:lnTo>
                    <a:pt x="1163424" y="43939"/>
                  </a:lnTo>
                  <a:lnTo>
                    <a:pt x="1096344" y="54199"/>
                  </a:lnTo>
                  <a:lnTo>
                    <a:pt x="1028512" y="65534"/>
                  </a:lnTo>
                  <a:lnTo>
                    <a:pt x="959929" y="77945"/>
                  </a:lnTo>
                  <a:lnTo>
                    <a:pt x="890595" y="91432"/>
                  </a:lnTo>
                  <a:lnTo>
                    <a:pt x="820510" y="105993"/>
                  </a:lnTo>
                  <a:lnTo>
                    <a:pt x="749674" y="121631"/>
                  </a:lnTo>
                  <a:lnTo>
                    <a:pt x="678087" y="138343"/>
                  </a:lnTo>
                  <a:lnTo>
                    <a:pt x="605749" y="156132"/>
                  </a:lnTo>
                  <a:lnTo>
                    <a:pt x="532659" y="174995"/>
                  </a:lnTo>
                  <a:lnTo>
                    <a:pt x="458819" y="194934"/>
                  </a:lnTo>
                  <a:lnTo>
                    <a:pt x="384227" y="215950"/>
                  </a:lnTo>
                  <a:lnTo>
                    <a:pt x="308884" y="238039"/>
                  </a:lnTo>
                  <a:lnTo>
                    <a:pt x="232789" y="261206"/>
                  </a:lnTo>
                  <a:lnTo>
                    <a:pt x="155944" y="285447"/>
                  </a:lnTo>
                  <a:lnTo>
                    <a:pt x="78347" y="310764"/>
                  </a:lnTo>
                  <a:lnTo>
                    <a:pt x="0" y="337157"/>
                  </a:lnTo>
                </a:path>
              </a:pathLst>
            </a:custGeom>
            <a:ln w="49773">
              <a:solidFill>
                <a:srgbClr val="FF2600"/>
              </a:solidFill>
            </a:ln>
          </p:spPr>
          <p:txBody>
            <a:bodyPr wrap="square" lIns="0" tIns="0" rIns="0" bIns="0" rtlCol="0"/>
            <a:lstStyle/>
            <a:p>
              <a:pPr defTabSz="429951"/>
              <a:endParaRPr sz="846" kern="0">
                <a:solidFill>
                  <a:sysClr val="windowText" lastClr="000000"/>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48881" y="1"/>
            <a:ext cx="8288716" cy="6646617"/>
            <a:chOff x="76203" y="0"/>
            <a:chExt cx="17628870" cy="141363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76203" y="0"/>
              <a:ext cx="17628505" cy="14135823"/>
            </a:xfrm>
            <a:prstGeom prst="rect">
              <a:avLst/>
            </a:prstGeom>
          </p:spPr>
        </p:pic>
        <p:sp>
          <p:nvSpPr>
            <p:cNvPr id="4" name="object 4"/>
            <p:cNvSpPr/>
            <p:nvPr/>
          </p:nvSpPr>
          <p:spPr>
            <a:xfrm>
              <a:off x="11049979" y="3849279"/>
              <a:ext cx="897255" cy="433705"/>
            </a:xfrm>
            <a:custGeom>
              <a:avLst/>
              <a:gdLst/>
              <a:ahLst/>
              <a:cxnLst/>
              <a:rect l="l" t="t" r="r" b="b"/>
              <a:pathLst>
                <a:path w="897254" h="433704">
                  <a:moveTo>
                    <a:pt x="0" y="433465"/>
                  </a:moveTo>
                  <a:lnTo>
                    <a:pt x="897209" y="433465"/>
                  </a:lnTo>
                  <a:lnTo>
                    <a:pt x="897209" y="0"/>
                  </a:lnTo>
                  <a:lnTo>
                    <a:pt x="0" y="0"/>
                  </a:lnTo>
                  <a:lnTo>
                    <a:pt x="0" y="433465"/>
                  </a:lnTo>
                  <a:close/>
                </a:path>
              </a:pathLst>
            </a:custGeom>
            <a:ln w="49963">
              <a:solidFill>
                <a:srgbClr val="FF2600"/>
              </a:solidFill>
            </a:ln>
          </p:spPr>
          <p:txBody>
            <a:bodyPr wrap="square" lIns="0" tIns="0" rIns="0" bIns="0" rtlCol="0"/>
            <a:lstStyle/>
            <a:p>
              <a:pPr defTabSz="429951"/>
              <a:endParaRPr sz="846" kern="0">
                <a:solidFill>
                  <a:sysClr val="windowText" lastClr="000000"/>
                </a:solidFill>
              </a:endParaRPr>
            </a:p>
          </p:txBody>
        </p:sp>
        <p:sp>
          <p:nvSpPr>
            <p:cNvPr id="5" name="object 5"/>
            <p:cNvSpPr/>
            <p:nvPr/>
          </p:nvSpPr>
          <p:spPr>
            <a:xfrm>
              <a:off x="3662579" y="4965491"/>
              <a:ext cx="897255" cy="433705"/>
            </a:xfrm>
            <a:custGeom>
              <a:avLst/>
              <a:gdLst/>
              <a:ahLst/>
              <a:cxnLst/>
              <a:rect l="l" t="t" r="r" b="b"/>
              <a:pathLst>
                <a:path w="897254" h="433704">
                  <a:moveTo>
                    <a:pt x="-1" y="433466"/>
                  </a:moveTo>
                  <a:lnTo>
                    <a:pt x="897207" y="433466"/>
                  </a:lnTo>
                  <a:lnTo>
                    <a:pt x="897207" y="0"/>
                  </a:lnTo>
                  <a:lnTo>
                    <a:pt x="-1" y="0"/>
                  </a:lnTo>
                  <a:lnTo>
                    <a:pt x="-1" y="433466"/>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6" name="object 6"/>
            <p:cNvSpPr/>
            <p:nvPr/>
          </p:nvSpPr>
          <p:spPr>
            <a:xfrm>
              <a:off x="3997564" y="5258994"/>
              <a:ext cx="897255" cy="433705"/>
            </a:xfrm>
            <a:custGeom>
              <a:avLst/>
              <a:gdLst/>
              <a:ahLst/>
              <a:cxnLst/>
              <a:rect l="l" t="t" r="r" b="b"/>
              <a:pathLst>
                <a:path w="897254" h="433704">
                  <a:moveTo>
                    <a:pt x="0" y="433465"/>
                  </a:moveTo>
                  <a:lnTo>
                    <a:pt x="897209" y="433465"/>
                  </a:lnTo>
                  <a:lnTo>
                    <a:pt x="897209" y="0"/>
                  </a:lnTo>
                  <a:lnTo>
                    <a:pt x="0" y="0"/>
                  </a:lnTo>
                  <a:lnTo>
                    <a:pt x="0" y="433465"/>
                  </a:lnTo>
                  <a:close/>
                </a:path>
              </a:pathLst>
            </a:custGeom>
            <a:ln w="49963">
              <a:solidFill>
                <a:srgbClr val="FF2600"/>
              </a:solidFill>
            </a:ln>
          </p:spPr>
          <p:txBody>
            <a:bodyPr wrap="square" lIns="0" tIns="0" rIns="0" bIns="0" rtlCol="0"/>
            <a:lstStyle/>
            <a:p>
              <a:pPr defTabSz="429951"/>
              <a:endParaRPr sz="846" kern="0">
                <a:solidFill>
                  <a:sysClr val="windowText" lastClr="000000"/>
                </a:solidFill>
              </a:endParaRPr>
            </a:p>
          </p:txBody>
        </p:sp>
        <p:sp>
          <p:nvSpPr>
            <p:cNvPr id="7" name="object 7"/>
            <p:cNvSpPr/>
            <p:nvPr/>
          </p:nvSpPr>
          <p:spPr>
            <a:xfrm>
              <a:off x="2189363" y="5566325"/>
              <a:ext cx="897255" cy="433705"/>
            </a:xfrm>
            <a:custGeom>
              <a:avLst/>
              <a:gdLst/>
              <a:ahLst/>
              <a:cxnLst/>
              <a:rect l="l" t="t" r="r" b="b"/>
              <a:pathLst>
                <a:path w="897255" h="433704">
                  <a:moveTo>
                    <a:pt x="0" y="433465"/>
                  </a:moveTo>
                  <a:lnTo>
                    <a:pt x="897209" y="433465"/>
                  </a:lnTo>
                  <a:lnTo>
                    <a:pt x="897209" y="0"/>
                  </a:lnTo>
                  <a:lnTo>
                    <a:pt x="0" y="0"/>
                  </a:lnTo>
                  <a:lnTo>
                    <a:pt x="0" y="433465"/>
                  </a:lnTo>
                  <a:close/>
                </a:path>
              </a:pathLst>
            </a:custGeom>
            <a:ln w="49963">
              <a:solidFill>
                <a:srgbClr val="FF2600"/>
              </a:solidFill>
            </a:ln>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3022121" y="5880570"/>
              <a:ext cx="897255" cy="433705"/>
            </a:xfrm>
            <a:custGeom>
              <a:avLst/>
              <a:gdLst/>
              <a:ahLst/>
              <a:cxnLst/>
              <a:rect l="l" t="t" r="r" b="b"/>
              <a:pathLst>
                <a:path w="897254" h="433704">
                  <a:moveTo>
                    <a:pt x="0" y="433465"/>
                  </a:moveTo>
                  <a:lnTo>
                    <a:pt x="897209" y="433465"/>
                  </a:lnTo>
                  <a:lnTo>
                    <a:pt x="897209" y="0"/>
                  </a:lnTo>
                  <a:lnTo>
                    <a:pt x="0" y="0"/>
                  </a:lnTo>
                  <a:lnTo>
                    <a:pt x="0" y="433465"/>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1559595" y="6167161"/>
              <a:ext cx="897255" cy="433705"/>
            </a:xfrm>
            <a:custGeom>
              <a:avLst/>
              <a:gdLst/>
              <a:ahLst/>
              <a:cxnLst/>
              <a:rect l="l" t="t" r="r" b="b"/>
              <a:pathLst>
                <a:path w="897255" h="433704">
                  <a:moveTo>
                    <a:pt x="0" y="433465"/>
                  </a:moveTo>
                  <a:lnTo>
                    <a:pt x="897209" y="433465"/>
                  </a:lnTo>
                  <a:lnTo>
                    <a:pt x="897209" y="0"/>
                  </a:lnTo>
                  <a:lnTo>
                    <a:pt x="0" y="0"/>
                  </a:lnTo>
                  <a:lnTo>
                    <a:pt x="0" y="433465"/>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789059" y="4643053"/>
              <a:ext cx="897255" cy="433705"/>
            </a:xfrm>
            <a:custGeom>
              <a:avLst/>
              <a:gdLst/>
              <a:ahLst/>
              <a:cxnLst/>
              <a:rect l="l" t="t" r="r" b="b"/>
              <a:pathLst>
                <a:path w="897255" h="433704">
                  <a:moveTo>
                    <a:pt x="0" y="433466"/>
                  </a:moveTo>
                  <a:lnTo>
                    <a:pt x="897209" y="433466"/>
                  </a:lnTo>
                  <a:lnTo>
                    <a:pt x="897209" y="0"/>
                  </a:lnTo>
                  <a:lnTo>
                    <a:pt x="0" y="0"/>
                  </a:lnTo>
                  <a:lnTo>
                    <a:pt x="0" y="433466"/>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11" name="object 11"/>
          <p:cNvSpPr txBox="1"/>
          <p:nvPr/>
        </p:nvSpPr>
        <p:spPr>
          <a:xfrm>
            <a:off x="7681891" y="1021279"/>
            <a:ext cx="3643169" cy="432531"/>
          </a:xfrm>
          <a:prstGeom prst="rect">
            <a:avLst/>
          </a:prstGeom>
        </p:spPr>
        <p:txBody>
          <a:bodyPr vert="horz" wrap="square" lIns="0" tIns="5374" rIns="0" bIns="0" rtlCol="0">
            <a:spAutoFit/>
          </a:bodyPr>
          <a:lstStyle/>
          <a:p>
            <a:pPr marL="5971" marR="2389" defTabSz="429951">
              <a:lnSpc>
                <a:spcPct val="128099"/>
              </a:lnSpc>
              <a:spcBef>
                <a:spcPts val="42"/>
              </a:spcBef>
            </a:pPr>
            <a:r>
              <a:rPr sz="1128" b="1" kern="0" spc="-12" dirty="0">
                <a:solidFill>
                  <a:srgbClr val="FF2600"/>
                </a:solidFill>
                <a:latin typeface="小塚ゴシック Pr6N B"/>
                <a:cs typeface="小塚ゴシック Pr6N B"/>
              </a:rPr>
              <a:t>添付を確認したら「保存」して下さい</a:t>
            </a:r>
            <a:r>
              <a:rPr sz="1128" b="1" kern="0" spc="-5" dirty="0">
                <a:solidFill>
                  <a:srgbClr val="FF2600"/>
                </a:solidFill>
                <a:latin typeface="小塚ゴシック Pr6N B"/>
                <a:cs typeface="小塚ゴシック Pr6N B"/>
              </a:rPr>
              <a:t>この作業を必要回数行って下さい</a:t>
            </a:r>
            <a:endParaRPr sz="1128" kern="0">
              <a:solidFill>
                <a:sysClr val="windowText" lastClr="000000"/>
              </a:solidFill>
              <a:latin typeface="小塚ゴシック Pr6N B"/>
              <a:cs typeface="小塚ゴシック Pr6N B"/>
            </a:endParaRPr>
          </a:p>
        </p:txBody>
      </p:sp>
      <p:pic>
        <p:nvPicPr>
          <p:cNvPr id="12" name="object 12"/>
          <p:cNvPicPr/>
          <p:nvPr/>
        </p:nvPicPr>
        <p:blipFill>
          <a:blip r:embed="rId3" cstate="screen">
            <a:extLst>
              <a:ext uri="{28A0092B-C50C-407E-A947-70E740481C1C}">
                <a14:useLocalDpi xmlns:a14="http://schemas.microsoft.com/office/drawing/2010/main"/>
              </a:ext>
            </a:extLst>
          </a:blip>
          <a:stretch>
            <a:fillRect/>
          </a:stretch>
        </p:blipFill>
        <p:spPr>
          <a:xfrm>
            <a:off x="7776911" y="2161246"/>
            <a:ext cx="125396" cy="125396"/>
          </a:xfrm>
          <a:prstGeom prst="rect">
            <a:avLst/>
          </a:prstGeom>
        </p:spPr>
      </p:pic>
      <p:sp>
        <p:nvSpPr>
          <p:cNvPr id="13" name="object 13"/>
          <p:cNvSpPr txBox="1"/>
          <p:nvPr/>
        </p:nvSpPr>
        <p:spPr>
          <a:xfrm>
            <a:off x="7626262" y="1939297"/>
            <a:ext cx="3016857" cy="1891310"/>
          </a:xfrm>
          <a:prstGeom prst="rect">
            <a:avLst/>
          </a:prstGeom>
        </p:spPr>
        <p:txBody>
          <a:bodyPr vert="horz" wrap="square" lIns="0" tIns="42695" rIns="0" bIns="0" rtlCol="0">
            <a:spAutoFit/>
          </a:bodyPr>
          <a:lstStyle/>
          <a:p>
            <a:pPr marL="5971" defTabSz="429951">
              <a:spcBef>
                <a:spcPts val="336"/>
              </a:spcBef>
            </a:pPr>
            <a:r>
              <a:rPr sz="1128" b="1" kern="0" dirty="0">
                <a:solidFill>
                  <a:srgbClr val="FF2600"/>
                </a:solidFill>
                <a:latin typeface="小塚ゴシック Pr6N B"/>
                <a:cs typeface="小塚ゴシック Pr6N B"/>
              </a:rPr>
              <a:t>①～⑦</a:t>
            </a:r>
            <a:r>
              <a:rPr sz="1128" b="1" kern="0" spc="-9" dirty="0">
                <a:solidFill>
                  <a:srgbClr val="FF2600"/>
                </a:solidFill>
                <a:latin typeface="小塚ゴシック Pr6N B"/>
                <a:cs typeface="小塚ゴシック Pr6N B"/>
              </a:rPr>
              <a:t>に相当する添付書類は、</a:t>
            </a:r>
            <a:endParaRPr sz="1128" kern="0" dirty="0">
              <a:solidFill>
                <a:sysClr val="windowText" lastClr="000000"/>
              </a:solidFill>
              <a:latin typeface="小塚ゴシック Pr6N B"/>
              <a:cs typeface="小塚ゴシック Pr6N B"/>
            </a:endParaRPr>
          </a:p>
          <a:p>
            <a:pPr marL="5971" defTabSz="429951">
              <a:spcBef>
                <a:spcPts val="294"/>
              </a:spcBef>
              <a:tabLst>
                <a:tab pos="314093" algn="l"/>
              </a:tabLst>
            </a:pPr>
            <a:r>
              <a:rPr sz="1128" b="1" kern="0" spc="-24" dirty="0">
                <a:solidFill>
                  <a:srgbClr val="FF2600"/>
                </a:solidFill>
                <a:latin typeface="小塚ゴシック Pr6N B"/>
                <a:cs typeface="小塚ゴシック Pr6N B"/>
              </a:rPr>
              <a:t>「</a:t>
            </a:r>
            <a:r>
              <a:rPr sz="1128" b="1" kern="0" dirty="0">
                <a:solidFill>
                  <a:srgbClr val="FF2600"/>
                </a:solidFill>
                <a:latin typeface="小塚ゴシック Pr6N B"/>
                <a:cs typeface="小塚ゴシック Pr6N B"/>
              </a:rPr>
              <a:t>	」を選択</a:t>
            </a:r>
            <a:r>
              <a:rPr sz="1128" b="1" kern="0" spc="-94" dirty="0">
                <a:solidFill>
                  <a:srgbClr val="FF2600"/>
                </a:solidFill>
                <a:latin typeface="小塚ゴシック Pr6N B"/>
                <a:cs typeface="小塚ゴシック Pr6N B"/>
              </a:rPr>
              <a:t>し</a:t>
            </a:r>
            <a:r>
              <a:rPr sz="1128" b="1" kern="0" dirty="0">
                <a:solidFill>
                  <a:srgbClr val="FF2600"/>
                </a:solidFill>
                <a:latin typeface="小塚ゴシック Pr6N B"/>
                <a:cs typeface="小塚ゴシック Pr6N B"/>
              </a:rPr>
              <a:t>て下さ</a:t>
            </a:r>
            <a:r>
              <a:rPr sz="1128" b="1" kern="0" spc="-24" dirty="0">
                <a:solidFill>
                  <a:srgbClr val="FF2600"/>
                </a:solidFill>
                <a:latin typeface="小塚ゴシック Pr6N B"/>
                <a:cs typeface="小塚ゴシック Pr6N B"/>
              </a:rPr>
              <a:t>い</a:t>
            </a:r>
            <a:endParaRPr sz="1128" kern="0" dirty="0">
              <a:solidFill>
                <a:sysClr val="windowText" lastClr="000000"/>
              </a:solidFill>
              <a:latin typeface="小塚ゴシック Pr6N B"/>
              <a:cs typeface="小塚ゴシック Pr6N B"/>
            </a:endParaRPr>
          </a:p>
          <a:p>
            <a:pPr defTabSz="429951">
              <a:spcBef>
                <a:spcPts val="59"/>
              </a:spcBef>
            </a:pPr>
            <a:endParaRPr sz="752" kern="0" dirty="0">
              <a:solidFill>
                <a:sysClr val="windowText" lastClr="000000"/>
              </a:solidFill>
              <a:latin typeface="小塚ゴシック Pr6N B"/>
              <a:cs typeface="小塚ゴシック Pr6N B"/>
            </a:endParaRPr>
          </a:p>
          <a:p>
            <a:pPr marL="5971" defTabSz="429951"/>
            <a:r>
              <a:rPr sz="1128" b="1" kern="0" spc="-5" dirty="0">
                <a:solidFill>
                  <a:srgbClr val="FF2600"/>
                </a:solidFill>
                <a:latin typeface="小塚ゴシック Pr6N B"/>
                <a:cs typeface="小塚ゴシック Pr6N B"/>
              </a:rPr>
              <a:t>①写真には</a:t>
            </a:r>
            <a:endParaRPr sz="1128" kern="0" dirty="0">
              <a:solidFill>
                <a:sysClr val="windowText" lastClr="000000"/>
              </a:solidFill>
              <a:latin typeface="小塚ゴシック Pr6N B"/>
              <a:cs typeface="小塚ゴシック Pr6N B"/>
            </a:endParaRPr>
          </a:p>
          <a:p>
            <a:pPr marL="5971" defTabSz="429951">
              <a:spcBef>
                <a:spcPts val="294"/>
              </a:spcBef>
            </a:pPr>
            <a:r>
              <a:rPr sz="1128" b="1" kern="0" spc="-7" dirty="0">
                <a:solidFill>
                  <a:srgbClr val="FF2600"/>
                </a:solidFill>
                <a:latin typeface="小塚ゴシック Pr6N B"/>
                <a:cs typeface="小塚ゴシック Pr6N B"/>
              </a:rPr>
              <a:t>写真の枠外などに</a:t>
            </a:r>
            <a:endParaRPr sz="1128" kern="0" dirty="0">
              <a:solidFill>
                <a:sysClr val="windowText" lastClr="000000"/>
              </a:solidFill>
              <a:latin typeface="小塚ゴシック Pr6N B"/>
              <a:cs typeface="小塚ゴシック Pr6N B"/>
            </a:endParaRPr>
          </a:p>
          <a:p>
            <a:pPr marL="5971" defTabSz="429951">
              <a:spcBef>
                <a:spcPts val="294"/>
              </a:spcBef>
            </a:pPr>
            <a:r>
              <a:rPr sz="1128" b="1" kern="0" spc="-14" dirty="0">
                <a:solidFill>
                  <a:srgbClr val="FF2600"/>
                </a:solidFill>
                <a:latin typeface="小塚ゴシック Pr6N B"/>
                <a:cs typeface="小塚ゴシック Pr6N B"/>
              </a:rPr>
              <a:t>簡単な説明を記入して下さい</a:t>
            </a:r>
            <a:endParaRPr sz="1128" kern="0" dirty="0">
              <a:solidFill>
                <a:sysClr val="windowText" lastClr="000000"/>
              </a:solidFill>
              <a:latin typeface="小塚ゴシック Pr6N B"/>
              <a:cs typeface="小塚ゴシック Pr6N B"/>
            </a:endParaRPr>
          </a:p>
          <a:p>
            <a:pPr defTabSz="429951">
              <a:spcBef>
                <a:spcPts val="59"/>
              </a:spcBef>
            </a:pPr>
            <a:endParaRPr sz="752" kern="0" dirty="0">
              <a:solidFill>
                <a:sysClr val="windowText" lastClr="000000"/>
              </a:solidFill>
              <a:latin typeface="小塚ゴシック Pr6N B"/>
              <a:cs typeface="小塚ゴシック Pr6N B"/>
            </a:endParaRPr>
          </a:p>
          <a:p>
            <a:pPr marL="5971" defTabSz="429951"/>
            <a:r>
              <a:rPr sz="1128" b="1" kern="0" spc="-12" dirty="0">
                <a:solidFill>
                  <a:srgbClr val="FF2600"/>
                </a:solidFill>
                <a:latin typeface="小塚ゴシック Pr6N B"/>
                <a:cs typeface="小塚ゴシック Pr6N B"/>
              </a:rPr>
              <a:t>②通帳コピーには</a:t>
            </a:r>
            <a:endParaRPr sz="1128" kern="0" dirty="0">
              <a:solidFill>
                <a:sysClr val="windowText" lastClr="000000"/>
              </a:solidFill>
              <a:latin typeface="小塚ゴシック Pr6N B"/>
              <a:cs typeface="小塚ゴシック Pr6N B"/>
            </a:endParaRPr>
          </a:p>
          <a:p>
            <a:pPr marL="5971" marR="271398" defTabSz="429951">
              <a:lnSpc>
                <a:spcPct val="128099"/>
              </a:lnSpc>
            </a:pPr>
            <a:r>
              <a:rPr sz="1128" b="1" kern="0" dirty="0">
                <a:solidFill>
                  <a:srgbClr val="FF2600"/>
                </a:solidFill>
                <a:latin typeface="小塚ゴシック Pr6N B"/>
                <a:cs typeface="小塚ゴシック Pr6N B"/>
              </a:rPr>
              <a:t>表紙と本紙（0円表記）</a:t>
            </a:r>
            <a:r>
              <a:rPr sz="1128" b="1" kern="0" spc="-24" dirty="0">
                <a:solidFill>
                  <a:srgbClr val="FF2600"/>
                </a:solidFill>
                <a:latin typeface="小塚ゴシック Pr6N B"/>
                <a:cs typeface="小塚ゴシック Pr6N B"/>
              </a:rPr>
              <a:t>を</a:t>
            </a:r>
            <a:r>
              <a:rPr sz="1128" b="1" kern="0" spc="-12" dirty="0">
                <a:solidFill>
                  <a:srgbClr val="FF2600"/>
                </a:solidFill>
                <a:latin typeface="小塚ゴシック Pr6N B"/>
                <a:cs typeface="小塚ゴシック Pr6N B"/>
              </a:rPr>
              <a:t>別々にせずに</a:t>
            </a:r>
            <a:endParaRPr sz="1128" kern="0" dirty="0">
              <a:solidFill>
                <a:sysClr val="windowText" lastClr="000000"/>
              </a:solidFill>
              <a:latin typeface="小塚ゴシック Pr6N B"/>
              <a:cs typeface="小塚ゴシック Pr6N B"/>
            </a:endParaRPr>
          </a:p>
          <a:p>
            <a:pPr marL="5971" defTabSz="429951">
              <a:spcBef>
                <a:spcPts val="294"/>
              </a:spcBef>
            </a:pPr>
            <a:r>
              <a:rPr sz="1128" b="1" kern="0" spc="-16" dirty="0">
                <a:solidFill>
                  <a:srgbClr val="FF2600"/>
                </a:solidFill>
                <a:latin typeface="小塚ゴシック Pr6N B"/>
                <a:cs typeface="小塚ゴシック Pr6N B"/>
              </a:rPr>
              <a:t>一連の書類として下さい</a:t>
            </a:r>
            <a:endParaRPr sz="1128" kern="0" dirty="0">
              <a:solidFill>
                <a:sysClr val="windowText" lastClr="000000"/>
              </a:solidFill>
              <a:latin typeface="小塚ゴシック Pr6N B"/>
              <a:cs typeface="小塚ゴシック Pr6N B"/>
            </a:endParaRPr>
          </a:p>
        </p:txBody>
      </p:sp>
      <p:grpSp>
        <p:nvGrpSpPr>
          <p:cNvPr id="14" name="object 14"/>
          <p:cNvGrpSpPr/>
          <p:nvPr/>
        </p:nvGrpSpPr>
        <p:grpSpPr>
          <a:xfrm>
            <a:off x="3930894" y="1195324"/>
            <a:ext cx="3688153" cy="1694048"/>
            <a:chOff x="5142387" y="2542276"/>
            <a:chExt cx="7844155" cy="3602990"/>
          </a:xfrm>
        </p:grpSpPr>
        <p:sp>
          <p:nvSpPr>
            <p:cNvPr id="15" name="object 15"/>
            <p:cNvSpPr/>
            <p:nvPr/>
          </p:nvSpPr>
          <p:spPr>
            <a:xfrm>
              <a:off x="5142387" y="5895816"/>
              <a:ext cx="257810" cy="249554"/>
            </a:xfrm>
            <a:custGeom>
              <a:avLst/>
              <a:gdLst/>
              <a:ahLst/>
              <a:cxnLst/>
              <a:rect l="l" t="t" r="r" b="b"/>
              <a:pathLst>
                <a:path w="257810" h="249554">
                  <a:moveTo>
                    <a:pt x="257334" y="0"/>
                  </a:moveTo>
                  <a:lnTo>
                    <a:pt x="0" y="108576"/>
                  </a:lnTo>
                  <a:lnTo>
                    <a:pt x="241261" y="249297"/>
                  </a:lnTo>
                  <a:lnTo>
                    <a:pt x="257334"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6" name="object 16"/>
            <p:cNvSpPr/>
            <p:nvPr/>
          </p:nvSpPr>
          <p:spPr>
            <a:xfrm>
              <a:off x="5359480" y="5016526"/>
              <a:ext cx="7601584" cy="1050925"/>
            </a:xfrm>
            <a:custGeom>
              <a:avLst/>
              <a:gdLst/>
              <a:ahLst/>
              <a:cxnLst/>
              <a:rect l="l" t="t" r="r" b="b"/>
              <a:pathLst>
                <a:path w="7601584" h="1050925">
                  <a:moveTo>
                    <a:pt x="7601486" y="-1"/>
                  </a:moveTo>
                  <a:lnTo>
                    <a:pt x="7427648" y="64369"/>
                  </a:lnTo>
                  <a:lnTo>
                    <a:pt x="7252703" y="126707"/>
                  </a:lnTo>
                  <a:lnTo>
                    <a:pt x="7076650" y="187010"/>
                  </a:lnTo>
                  <a:lnTo>
                    <a:pt x="6899488" y="245277"/>
                  </a:lnTo>
                  <a:lnTo>
                    <a:pt x="6721216" y="301511"/>
                  </a:lnTo>
                  <a:lnTo>
                    <a:pt x="6541835" y="355709"/>
                  </a:lnTo>
                  <a:lnTo>
                    <a:pt x="6361345" y="407872"/>
                  </a:lnTo>
                  <a:lnTo>
                    <a:pt x="6179746" y="458001"/>
                  </a:lnTo>
                  <a:lnTo>
                    <a:pt x="5997038" y="506096"/>
                  </a:lnTo>
                  <a:lnTo>
                    <a:pt x="5813220" y="552157"/>
                  </a:lnTo>
                  <a:lnTo>
                    <a:pt x="5628294" y="596181"/>
                  </a:lnTo>
                  <a:lnTo>
                    <a:pt x="5442258" y="638173"/>
                  </a:lnTo>
                  <a:lnTo>
                    <a:pt x="5255112" y="678128"/>
                  </a:lnTo>
                  <a:lnTo>
                    <a:pt x="5066858" y="716051"/>
                  </a:lnTo>
                  <a:lnTo>
                    <a:pt x="4877494" y="751937"/>
                  </a:lnTo>
                  <a:lnTo>
                    <a:pt x="4687021" y="785790"/>
                  </a:lnTo>
                  <a:lnTo>
                    <a:pt x="4495439" y="817607"/>
                  </a:lnTo>
                  <a:lnTo>
                    <a:pt x="4302748" y="847390"/>
                  </a:lnTo>
                  <a:lnTo>
                    <a:pt x="4108947" y="875140"/>
                  </a:lnTo>
                  <a:lnTo>
                    <a:pt x="3914038" y="900854"/>
                  </a:lnTo>
                  <a:lnTo>
                    <a:pt x="3718018" y="924533"/>
                  </a:lnTo>
                  <a:lnTo>
                    <a:pt x="3520890" y="946177"/>
                  </a:lnTo>
                  <a:lnTo>
                    <a:pt x="3322653" y="965787"/>
                  </a:lnTo>
                  <a:lnTo>
                    <a:pt x="3123306" y="983363"/>
                  </a:lnTo>
                  <a:lnTo>
                    <a:pt x="2922850" y="998904"/>
                  </a:lnTo>
                  <a:lnTo>
                    <a:pt x="2721285" y="1012411"/>
                  </a:lnTo>
                  <a:lnTo>
                    <a:pt x="2518611" y="1023882"/>
                  </a:lnTo>
                  <a:lnTo>
                    <a:pt x="2314827" y="1033319"/>
                  </a:lnTo>
                  <a:lnTo>
                    <a:pt x="2109935" y="1040721"/>
                  </a:lnTo>
                  <a:lnTo>
                    <a:pt x="1903932" y="1046090"/>
                  </a:lnTo>
                  <a:lnTo>
                    <a:pt x="1696822" y="1049422"/>
                  </a:lnTo>
                  <a:lnTo>
                    <a:pt x="1488601" y="1050721"/>
                  </a:lnTo>
                  <a:lnTo>
                    <a:pt x="1279272" y="1049985"/>
                  </a:lnTo>
                  <a:lnTo>
                    <a:pt x="1068833" y="1047215"/>
                  </a:lnTo>
                  <a:lnTo>
                    <a:pt x="857285" y="1042409"/>
                  </a:lnTo>
                  <a:lnTo>
                    <a:pt x="644627" y="1035569"/>
                  </a:lnTo>
                  <a:lnTo>
                    <a:pt x="430860" y="1026696"/>
                  </a:lnTo>
                  <a:lnTo>
                    <a:pt x="215985" y="1015786"/>
                  </a:lnTo>
                  <a:lnTo>
                    <a:pt x="0" y="1002842"/>
                  </a:lnTo>
                </a:path>
              </a:pathLst>
            </a:custGeom>
            <a:ln w="49963">
              <a:solidFill>
                <a:srgbClr val="FF2600"/>
              </a:solidFill>
            </a:ln>
          </p:spPr>
          <p:txBody>
            <a:bodyPr wrap="square" lIns="0" tIns="0" rIns="0" bIns="0" rtlCol="0"/>
            <a:lstStyle/>
            <a:p>
              <a:pPr defTabSz="429951"/>
              <a:endParaRPr sz="846" kern="0">
                <a:solidFill>
                  <a:sysClr val="windowText" lastClr="000000"/>
                </a:solidFill>
              </a:endParaRPr>
            </a:p>
          </p:txBody>
        </p:sp>
        <p:sp>
          <p:nvSpPr>
            <p:cNvPr id="17" name="object 17"/>
            <p:cNvSpPr/>
            <p:nvPr/>
          </p:nvSpPr>
          <p:spPr>
            <a:xfrm>
              <a:off x="11393774" y="3455243"/>
              <a:ext cx="247650" cy="266065"/>
            </a:xfrm>
            <a:custGeom>
              <a:avLst/>
              <a:gdLst/>
              <a:ahLst/>
              <a:cxnLst/>
              <a:rect l="l" t="t" r="r" b="b"/>
              <a:pathLst>
                <a:path w="247650" h="266064">
                  <a:moveTo>
                    <a:pt x="0" y="0"/>
                  </a:moveTo>
                  <a:lnTo>
                    <a:pt x="86556" y="265551"/>
                  </a:lnTo>
                  <a:lnTo>
                    <a:pt x="247062" y="36975"/>
                  </a:lnTo>
                  <a:lnTo>
                    <a:pt x="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18" name="object 18"/>
            <p:cNvSpPr/>
            <p:nvPr/>
          </p:nvSpPr>
          <p:spPr>
            <a:xfrm>
              <a:off x="11509988" y="2567258"/>
              <a:ext cx="1444625" cy="930910"/>
            </a:xfrm>
            <a:custGeom>
              <a:avLst/>
              <a:gdLst/>
              <a:ahLst/>
              <a:cxnLst/>
              <a:rect l="l" t="t" r="r" b="b"/>
              <a:pathLst>
                <a:path w="1444625" h="930910">
                  <a:moveTo>
                    <a:pt x="1444148" y="335"/>
                  </a:moveTo>
                  <a:lnTo>
                    <a:pt x="1375415" y="0"/>
                  </a:lnTo>
                  <a:lnTo>
                    <a:pt x="1308321" y="1160"/>
                  </a:lnTo>
                  <a:lnTo>
                    <a:pt x="1242866" y="3817"/>
                  </a:lnTo>
                  <a:lnTo>
                    <a:pt x="1179040" y="7969"/>
                  </a:lnTo>
                  <a:lnTo>
                    <a:pt x="1116852" y="13617"/>
                  </a:lnTo>
                  <a:lnTo>
                    <a:pt x="1056298" y="20760"/>
                  </a:lnTo>
                  <a:lnTo>
                    <a:pt x="997380" y="29400"/>
                  </a:lnTo>
                  <a:lnTo>
                    <a:pt x="940097" y="39535"/>
                  </a:lnTo>
                  <a:lnTo>
                    <a:pt x="884448" y="51164"/>
                  </a:lnTo>
                  <a:lnTo>
                    <a:pt x="830435" y="64291"/>
                  </a:lnTo>
                  <a:lnTo>
                    <a:pt x="778058" y="78912"/>
                  </a:lnTo>
                  <a:lnTo>
                    <a:pt x="727315" y="95029"/>
                  </a:lnTo>
                  <a:lnTo>
                    <a:pt x="678207" y="112642"/>
                  </a:lnTo>
                  <a:lnTo>
                    <a:pt x="630735" y="131751"/>
                  </a:lnTo>
                  <a:lnTo>
                    <a:pt x="584897" y="152355"/>
                  </a:lnTo>
                  <a:lnTo>
                    <a:pt x="540694" y="174455"/>
                  </a:lnTo>
                  <a:lnTo>
                    <a:pt x="498127" y="198050"/>
                  </a:lnTo>
                  <a:lnTo>
                    <a:pt x="457193" y="223141"/>
                  </a:lnTo>
                  <a:lnTo>
                    <a:pt x="417896" y="249728"/>
                  </a:lnTo>
                  <a:lnTo>
                    <a:pt x="380234" y="277810"/>
                  </a:lnTo>
                  <a:lnTo>
                    <a:pt x="344205" y="307387"/>
                  </a:lnTo>
                  <a:lnTo>
                    <a:pt x="309814" y="338461"/>
                  </a:lnTo>
                  <a:lnTo>
                    <a:pt x="277056" y="371030"/>
                  </a:lnTo>
                  <a:lnTo>
                    <a:pt x="245933" y="405094"/>
                  </a:lnTo>
                  <a:lnTo>
                    <a:pt x="216446" y="440656"/>
                  </a:lnTo>
                  <a:lnTo>
                    <a:pt x="188594" y="477712"/>
                  </a:lnTo>
                  <a:lnTo>
                    <a:pt x="162377" y="516263"/>
                  </a:lnTo>
                  <a:lnTo>
                    <a:pt x="137794" y="556310"/>
                  </a:lnTo>
                  <a:lnTo>
                    <a:pt x="114848" y="597853"/>
                  </a:lnTo>
                  <a:lnTo>
                    <a:pt x="93536" y="640892"/>
                  </a:lnTo>
                  <a:lnTo>
                    <a:pt x="73859" y="685425"/>
                  </a:lnTo>
                  <a:lnTo>
                    <a:pt x="55816" y="731455"/>
                  </a:lnTo>
                  <a:lnTo>
                    <a:pt x="39410" y="778981"/>
                  </a:lnTo>
                  <a:lnTo>
                    <a:pt x="24637" y="828002"/>
                  </a:lnTo>
                  <a:lnTo>
                    <a:pt x="11500" y="878519"/>
                  </a:lnTo>
                  <a:lnTo>
                    <a:pt x="0" y="930530"/>
                  </a:lnTo>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40102" y="1"/>
            <a:ext cx="8297374" cy="6646617"/>
            <a:chOff x="57529" y="0"/>
            <a:chExt cx="17647285" cy="14136369"/>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76203" y="0"/>
              <a:ext cx="17628505" cy="14135823"/>
            </a:xfrm>
            <a:prstGeom prst="rect">
              <a:avLst/>
            </a:prstGeom>
          </p:spPr>
        </p:pic>
        <p:sp>
          <p:nvSpPr>
            <p:cNvPr id="4" name="object 4"/>
            <p:cNvSpPr/>
            <p:nvPr/>
          </p:nvSpPr>
          <p:spPr>
            <a:xfrm>
              <a:off x="82611" y="8131239"/>
              <a:ext cx="2109470" cy="450850"/>
            </a:xfrm>
            <a:custGeom>
              <a:avLst/>
              <a:gdLst/>
              <a:ahLst/>
              <a:cxnLst/>
              <a:rect l="l" t="t" r="r" b="b"/>
              <a:pathLst>
                <a:path w="2109470" h="450850">
                  <a:moveTo>
                    <a:pt x="0" y="450760"/>
                  </a:moveTo>
                  <a:lnTo>
                    <a:pt x="2108916" y="450760"/>
                  </a:lnTo>
                  <a:lnTo>
                    <a:pt x="2108916" y="0"/>
                  </a:lnTo>
                  <a:lnTo>
                    <a:pt x="0" y="0"/>
                  </a:lnTo>
                  <a:lnTo>
                    <a:pt x="0" y="450760"/>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grpSp>
      <p:sp>
        <p:nvSpPr>
          <p:cNvPr id="5" name="object 5"/>
          <p:cNvSpPr txBox="1"/>
          <p:nvPr/>
        </p:nvSpPr>
        <p:spPr>
          <a:xfrm>
            <a:off x="7392193" y="738256"/>
            <a:ext cx="3464022" cy="209713"/>
          </a:xfrm>
          <a:prstGeom prst="rect">
            <a:avLst/>
          </a:prstGeom>
        </p:spPr>
        <p:txBody>
          <a:bodyPr vert="horz" wrap="square" lIns="0" tIns="5374" rIns="0" bIns="0" rtlCol="0">
            <a:spAutoFit/>
          </a:bodyPr>
          <a:lstStyle/>
          <a:p>
            <a:pPr marL="5971" marR="2389" defTabSz="429951">
              <a:lnSpc>
                <a:spcPct val="128099"/>
              </a:lnSpc>
              <a:spcBef>
                <a:spcPts val="42"/>
              </a:spcBef>
            </a:pPr>
            <a:r>
              <a:rPr lang="en-US" altLang="ja-JP" sz="1128" b="1" kern="0" spc="-12" dirty="0">
                <a:solidFill>
                  <a:srgbClr val="FF2600"/>
                </a:solidFill>
                <a:latin typeface="小塚ゴシック Pr6N B"/>
                <a:cs typeface="小塚ゴシック Pr6N B"/>
              </a:rPr>
              <a:t>①</a:t>
            </a:r>
            <a:r>
              <a:rPr lang="ja-JP" altLang="en-US" sz="1128" b="1" kern="0" spc="-12">
                <a:solidFill>
                  <a:srgbClr val="FF2600"/>
                </a:solidFill>
                <a:latin typeface="小塚ゴシック Pr6N B"/>
                <a:cs typeface="小塚ゴシック Pr6N B"/>
              </a:rPr>
              <a:t>から</a:t>
            </a:r>
            <a:r>
              <a:rPr lang="en-US" altLang="ja-JP" sz="1128" b="1" kern="0" spc="-12" dirty="0">
                <a:solidFill>
                  <a:srgbClr val="FF2600"/>
                </a:solidFill>
                <a:latin typeface="小塚ゴシック Pr6N B"/>
                <a:cs typeface="小塚ゴシック Pr6N B"/>
              </a:rPr>
              <a:t>⑤</a:t>
            </a:r>
            <a:r>
              <a:rPr lang="ja-JP" altLang="en-US" sz="1128" b="1" kern="0" spc="-12">
                <a:solidFill>
                  <a:srgbClr val="FF2600"/>
                </a:solidFill>
                <a:latin typeface="小塚ゴシック Pr6N B"/>
                <a:cs typeface="小塚ゴシック Pr6N B"/>
              </a:rPr>
              <a:t>まで確認し、該当する箇所に「⭕️」とつけて下さい</a:t>
            </a:r>
            <a:endParaRPr sz="1128" kern="0" dirty="0">
              <a:solidFill>
                <a:sysClr val="windowText" lastClr="000000"/>
              </a:solidFill>
              <a:latin typeface="小塚ゴシック Pr6N B"/>
              <a:cs typeface="小塚ゴシック Pr6N B"/>
            </a:endParaRPr>
          </a:p>
        </p:txBody>
      </p:sp>
      <p:grpSp>
        <p:nvGrpSpPr>
          <p:cNvPr id="6" name="object 6"/>
          <p:cNvGrpSpPr/>
          <p:nvPr/>
        </p:nvGrpSpPr>
        <p:grpSpPr>
          <a:xfrm>
            <a:off x="1524390" y="831320"/>
            <a:ext cx="7932529" cy="5236502"/>
            <a:chOff x="24109" y="1768092"/>
            <a:chExt cx="16871315" cy="11137265"/>
          </a:xfrm>
        </p:grpSpPr>
        <p:sp>
          <p:nvSpPr>
            <p:cNvPr id="7" name="object 7"/>
            <p:cNvSpPr/>
            <p:nvPr/>
          </p:nvSpPr>
          <p:spPr>
            <a:xfrm>
              <a:off x="2553905" y="8014524"/>
              <a:ext cx="227965" cy="279400"/>
            </a:xfrm>
            <a:custGeom>
              <a:avLst/>
              <a:gdLst/>
              <a:ahLst/>
              <a:cxnLst/>
              <a:rect l="l" t="t" r="r" b="b"/>
              <a:pathLst>
                <a:path w="227964" h="279400">
                  <a:moveTo>
                    <a:pt x="6970" y="0"/>
                  </a:moveTo>
                  <a:lnTo>
                    <a:pt x="0" y="279214"/>
                  </a:lnTo>
                  <a:lnTo>
                    <a:pt x="227553" y="117262"/>
                  </a:lnTo>
                  <a:lnTo>
                    <a:pt x="6970" y="0"/>
                  </a:lnTo>
                  <a:close/>
                </a:path>
              </a:pathLst>
            </a:custGeom>
            <a:solidFill>
              <a:srgbClr val="FF2600"/>
            </a:solidFill>
          </p:spPr>
          <p:txBody>
            <a:bodyPr wrap="square" lIns="0" tIns="0" rIns="0" bIns="0" rtlCol="0"/>
            <a:lstStyle/>
            <a:p>
              <a:pPr defTabSz="429951"/>
              <a:endParaRPr sz="846" kern="0">
                <a:solidFill>
                  <a:sysClr val="windowText" lastClr="000000"/>
                </a:solidFill>
              </a:endParaRPr>
            </a:p>
          </p:txBody>
        </p:sp>
        <p:sp>
          <p:nvSpPr>
            <p:cNvPr id="8" name="object 8"/>
            <p:cNvSpPr/>
            <p:nvPr/>
          </p:nvSpPr>
          <p:spPr>
            <a:xfrm>
              <a:off x="2603858" y="1793175"/>
              <a:ext cx="9597390" cy="6405245"/>
            </a:xfrm>
            <a:custGeom>
              <a:avLst/>
              <a:gdLst/>
              <a:ahLst/>
              <a:cxnLst/>
              <a:rect l="l" t="t" r="r" b="b"/>
              <a:pathLst>
                <a:path w="9597390" h="6405245">
                  <a:moveTo>
                    <a:pt x="9596856" y="0"/>
                  </a:moveTo>
                  <a:lnTo>
                    <a:pt x="9241163" y="86790"/>
                  </a:lnTo>
                  <a:lnTo>
                    <a:pt x="8891343" y="177463"/>
                  </a:lnTo>
                  <a:lnTo>
                    <a:pt x="8547395" y="272021"/>
                  </a:lnTo>
                  <a:lnTo>
                    <a:pt x="8209320" y="370461"/>
                  </a:lnTo>
                  <a:lnTo>
                    <a:pt x="7877118" y="472785"/>
                  </a:lnTo>
                  <a:lnTo>
                    <a:pt x="7550789" y="578992"/>
                  </a:lnTo>
                  <a:lnTo>
                    <a:pt x="7230334" y="689081"/>
                  </a:lnTo>
                  <a:lnTo>
                    <a:pt x="6915751" y="803055"/>
                  </a:lnTo>
                  <a:lnTo>
                    <a:pt x="6607042" y="920911"/>
                  </a:lnTo>
                  <a:lnTo>
                    <a:pt x="6304206" y="1042651"/>
                  </a:lnTo>
                  <a:lnTo>
                    <a:pt x="6007242" y="1168274"/>
                  </a:lnTo>
                  <a:lnTo>
                    <a:pt x="5716151" y="1297781"/>
                  </a:lnTo>
                  <a:lnTo>
                    <a:pt x="5430933" y="1431170"/>
                  </a:lnTo>
                  <a:lnTo>
                    <a:pt x="5151589" y="1568443"/>
                  </a:lnTo>
                  <a:lnTo>
                    <a:pt x="4878116" y="1709599"/>
                  </a:lnTo>
                  <a:lnTo>
                    <a:pt x="4610518" y="1854639"/>
                  </a:lnTo>
                  <a:lnTo>
                    <a:pt x="4348793" y="2003562"/>
                  </a:lnTo>
                  <a:lnTo>
                    <a:pt x="4092940" y="2156367"/>
                  </a:lnTo>
                  <a:lnTo>
                    <a:pt x="3842960" y="2313057"/>
                  </a:lnTo>
                  <a:lnTo>
                    <a:pt x="3598853" y="2473630"/>
                  </a:lnTo>
                  <a:lnTo>
                    <a:pt x="3360620" y="2638084"/>
                  </a:lnTo>
                  <a:lnTo>
                    <a:pt x="3128258" y="2806424"/>
                  </a:lnTo>
                  <a:lnTo>
                    <a:pt x="2901772" y="2978646"/>
                  </a:lnTo>
                  <a:lnTo>
                    <a:pt x="2681156" y="3154751"/>
                  </a:lnTo>
                  <a:lnTo>
                    <a:pt x="2466414" y="3334740"/>
                  </a:lnTo>
                  <a:lnTo>
                    <a:pt x="2257545" y="3518612"/>
                  </a:lnTo>
                  <a:lnTo>
                    <a:pt x="2054549" y="3706368"/>
                  </a:lnTo>
                  <a:lnTo>
                    <a:pt x="1857426" y="3898006"/>
                  </a:lnTo>
                  <a:lnTo>
                    <a:pt x="1666177" y="4093529"/>
                  </a:lnTo>
                  <a:lnTo>
                    <a:pt x="1480800" y="4292933"/>
                  </a:lnTo>
                  <a:lnTo>
                    <a:pt x="1301296" y="4496221"/>
                  </a:lnTo>
                  <a:lnTo>
                    <a:pt x="1127665" y="4703393"/>
                  </a:lnTo>
                  <a:lnTo>
                    <a:pt x="959907" y="4914448"/>
                  </a:lnTo>
                  <a:lnTo>
                    <a:pt x="798023" y="5129386"/>
                  </a:lnTo>
                  <a:lnTo>
                    <a:pt x="642011" y="5348207"/>
                  </a:lnTo>
                  <a:lnTo>
                    <a:pt x="491872" y="5570912"/>
                  </a:lnTo>
                  <a:lnTo>
                    <a:pt x="347606" y="5797500"/>
                  </a:lnTo>
                  <a:lnTo>
                    <a:pt x="209213" y="6027971"/>
                  </a:lnTo>
                  <a:lnTo>
                    <a:pt x="76693" y="6262325"/>
                  </a:lnTo>
                  <a:lnTo>
                    <a:pt x="0" y="6404803"/>
                  </a:lnTo>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9" name="object 9"/>
            <p:cNvSpPr/>
            <p:nvPr/>
          </p:nvSpPr>
          <p:spPr>
            <a:xfrm>
              <a:off x="49191" y="9199634"/>
              <a:ext cx="3851910" cy="478155"/>
            </a:xfrm>
            <a:custGeom>
              <a:avLst/>
              <a:gdLst/>
              <a:ahLst/>
              <a:cxnLst/>
              <a:rect l="l" t="t" r="r" b="b"/>
              <a:pathLst>
                <a:path w="3851910" h="478154">
                  <a:moveTo>
                    <a:pt x="0" y="477913"/>
                  </a:moveTo>
                  <a:lnTo>
                    <a:pt x="3851618" y="477913"/>
                  </a:lnTo>
                  <a:lnTo>
                    <a:pt x="3851618" y="0"/>
                  </a:lnTo>
                  <a:lnTo>
                    <a:pt x="0" y="0"/>
                  </a:lnTo>
                  <a:lnTo>
                    <a:pt x="0" y="477913"/>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10" name="object 10"/>
            <p:cNvSpPr/>
            <p:nvPr/>
          </p:nvSpPr>
          <p:spPr>
            <a:xfrm>
              <a:off x="71037" y="10247569"/>
              <a:ext cx="2157730" cy="459105"/>
            </a:xfrm>
            <a:custGeom>
              <a:avLst/>
              <a:gdLst/>
              <a:ahLst/>
              <a:cxnLst/>
              <a:rect l="l" t="t" r="r" b="b"/>
              <a:pathLst>
                <a:path w="2157730" h="459104">
                  <a:moveTo>
                    <a:pt x="0" y="458764"/>
                  </a:moveTo>
                  <a:lnTo>
                    <a:pt x="2157682" y="458764"/>
                  </a:lnTo>
                  <a:lnTo>
                    <a:pt x="2157682" y="0"/>
                  </a:lnTo>
                  <a:lnTo>
                    <a:pt x="0" y="0"/>
                  </a:lnTo>
                  <a:lnTo>
                    <a:pt x="0" y="458764"/>
                  </a:lnTo>
                  <a:close/>
                </a:path>
              </a:pathLst>
            </a:custGeom>
            <a:ln w="49963">
              <a:solidFill>
                <a:srgbClr val="FF2600"/>
              </a:solidFill>
            </a:ln>
          </p:spPr>
          <p:txBody>
            <a:bodyPr wrap="square" lIns="0" tIns="0" rIns="0" bIns="0" rtlCol="0"/>
            <a:lstStyle/>
            <a:p>
              <a:pPr defTabSz="429951"/>
              <a:endParaRPr sz="846" kern="0">
                <a:solidFill>
                  <a:sysClr val="windowText" lastClr="000000"/>
                </a:solidFill>
              </a:endParaRPr>
            </a:p>
          </p:txBody>
        </p:sp>
        <p:sp>
          <p:nvSpPr>
            <p:cNvPr id="11" name="object 11"/>
            <p:cNvSpPr/>
            <p:nvPr/>
          </p:nvSpPr>
          <p:spPr>
            <a:xfrm>
              <a:off x="68660" y="11350065"/>
              <a:ext cx="3222625" cy="458470"/>
            </a:xfrm>
            <a:custGeom>
              <a:avLst/>
              <a:gdLst/>
              <a:ahLst/>
              <a:cxnLst/>
              <a:rect l="l" t="t" r="r" b="b"/>
              <a:pathLst>
                <a:path w="3222625" h="458470">
                  <a:moveTo>
                    <a:pt x="0" y="458050"/>
                  </a:moveTo>
                  <a:lnTo>
                    <a:pt x="3222360" y="458050"/>
                  </a:lnTo>
                  <a:lnTo>
                    <a:pt x="3222360" y="0"/>
                  </a:lnTo>
                  <a:lnTo>
                    <a:pt x="0" y="0"/>
                  </a:lnTo>
                  <a:lnTo>
                    <a:pt x="0" y="458050"/>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12" name="object 12"/>
            <p:cNvSpPr/>
            <p:nvPr/>
          </p:nvSpPr>
          <p:spPr>
            <a:xfrm>
              <a:off x="66282" y="12145653"/>
              <a:ext cx="2105660" cy="506095"/>
            </a:xfrm>
            <a:custGeom>
              <a:avLst/>
              <a:gdLst/>
              <a:ahLst/>
              <a:cxnLst/>
              <a:rect l="l" t="t" r="r" b="b"/>
              <a:pathLst>
                <a:path w="2105660" h="506095">
                  <a:moveTo>
                    <a:pt x="0" y="505985"/>
                  </a:moveTo>
                  <a:lnTo>
                    <a:pt x="2105370" y="505985"/>
                  </a:lnTo>
                  <a:lnTo>
                    <a:pt x="2105370" y="0"/>
                  </a:lnTo>
                  <a:lnTo>
                    <a:pt x="0" y="0"/>
                  </a:lnTo>
                  <a:lnTo>
                    <a:pt x="0" y="505985"/>
                  </a:lnTo>
                  <a:close/>
                </a:path>
              </a:pathLst>
            </a:custGeom>
            <a:ln w="49962">
              <a:solidFill>
                <a:srgbClr val="FF2600"/>
              </a:solidFill>
            </a:ln>
          </p:spPr>
          <p:txBody>
            <a:bodyPr wrap="square" lIns="0" tIns="0" rIns="0" bIns="0" rtlCol="0"/>
            <a:lstStyle/>
            <a:p>
              <a:pPr defTabSz="429951"/>
              <a:endParaRPr sz="846" kern="0">
                <a:solidFill>
                  <a:sysClr val="windowText" lastClr="000000"/>
                </a:solidFill>
              </a:endParaRPr>
            </a:p>
          </p:txBody>
        </p:sp>
        <p:sp>
          <p:nvSpPr>
            <p:cNvPr id="13" name="object 13"/>
            <p:cNvSpPr/>
            <p:nvPr/>
          </p:nvSpPr>
          <p:spPr>
            <a:xfrm>
              <a:off x="4242834" y="9009826"/>
              <a:ext cx="7065645" cy="34290"/>
            </a:xfrm>
            <a:custGeom>
              <a:avLst/>
              <a:gdLst/>
              <a:ahLst/>
              <a:cxnLst/>
              <a:rect l="l" t="t" r="r" b="b"/>
              <a:pathLst>
                <a:path w="7065645" h="34290">
                  <a:moveTo>
                    <a:pt x="0" y="33948"/>
                  </a:moveTo>
                  <a:lnTo>
                    <a:pt x="50829" y="33704"/>
                  </a:lnTo>
                  <a:lnTo>
                    <a:pt x="101658" y="33460"/>
                  </a:lnTo>
                  <a:lnTo>
                    <a:pt x="152488" y="33216"/>
                  </a:lnTo>
                  <a:lnTo>
                    <a:pt x="203317" y="32971"/>
                  </a:lnTo>
                  <a:lnTo>
                    <a:pt x="254146" y="32727"/>
                  </a:lnTo>
                  <a:lnTo>
                    <a:pt x="304976" y="32483"/>
                  </a:lnTo>
                  <a:lnTo>
                    <a:pt x="355805" y="32239"/>
                  </a:lnTo>
                  <a:lnTo>
                    <a:pt x="406635" y="31994"/>
                  </a:lnTo>
                  <a:lnTo>
                    <a:pt x="457464" y="31750"/>
                  </a:lnTo>
                  <a:lnTo>
                    <a:pt x="508293" y="31506"/>
                  </a:lnTo>
                  <a:lnTo>
                    <a:pt x="559123" y="31262"/>
                  </a:lnTo>
                  <a:lnTo>
                    <a:pt x="609952" y="31017"/>
                  </a:lnTo>
                  <a:lnTo>
                    <a:pt x="660782" y="30773"/>
                  </a:lnTo>
                  <a:lnTo>
                    <a:pt x="711611" y="30529"/>
                  </a:lnTo>
                  <a:lnTo>
                    <a:pt x="762440" y="30285"/>
                  </a:lnTo>
                  <a:lnTo>
                    <a:pt x="813270" y="30040"/>
                  </a:lnTo>
                  <a:lnTo>
                    <a:pt x="864099" y="29796"/>
                  </a:lnTo>
                  <a:lnTo>
                    <a:pt x="914929" y="29552"/>
                  </a:lnTo>
                  <a:lnTo>
                    <a:pt x="965758" y="29308"/>
                  </a:lnTo>
                  <a:lnTo>
                    <a:pt x="1016587" y="29063"/>
                  </a:lnTo>
                  <a:lnTo>
                    <a:pt x="1067417" y="28819"/>
                  </a:lnTo>
                  <a:lnTo>
                    <a:pt x="1118246" y="28575"/>
                  </a:lnTo>
                  <a:lnTo>
                    <a:pt x="1169076" y="28331"/>
                  </a:lnTo>
                  <a:lnTo>
                    <a:pt x="1219905" y="28086"/>
                  </a:lnTo>
                  <a:lnTo>
                    <a:pt x="1270734" y="27842"/>
                  </a:lnTo>
                  <a:lnTo>
                    <a:pt x="1321564" y="27598"/>
                  </a:lnTo>
                  <a:lnTo>
                    <a:pt x="1372393" y="27354"/>
                  </a:lnTo>
                  <a:lnTo>
                    <a:pt x="1423223" y="27109"/>
                  </a:lnTo>
                  <a:lnTo>
                    <a:pt x="1474052" y="26865"/>
                  </a:lnTo>
                  <a:lnTo>
                    <a:pt x="1524881" y="26621"/>
                  </a:lnTo>
                  <a:lnTo>
                    <a:pt x="1575711" y="26377"/>
                  </a:lnTo>
                  <a:lnTo>
                    <a:pt x="1626540" y="26133"/>
                  </a:lnTo>
                  <a:lnTo>
                    <a:pt x="1677370" y="25888"/>
                  </a:lnTo>
                  <a:lnTo>
                    <a:pt x="1728199" y="25644"/>
                  </a:lnTo>
                  <a:lnTo>
                    <a:pt x="1779028" y="25400"/>
                  </a:lnTo>
                  <a:lnTo>
                    <a:pt x="1829858" y="25156"/>
                  </a:lnTo>
                  <a:lnTo>
                    <a:pt x="1880687" y="24911"/>
                  </a:lnTo>
                  <a:lnTo>
                    <a:pt x="1931517" y="24667"/>
                  </a:lnTo>
                  <a:lnTo>
                    <a:pt x="1982346" y="24423"/>
                  </a:lnTo>
                  <a:lnTo>
                    <a:pt x="2033175" y="24179"/>
                  </a:lnTo>
                  <a:lnTo>
                    <a:pt x="2084005" y="23934"/>
                  </a:lnTo>
                  <a:lnTo>
                    <a:pt x="2134834" y="23690"/>
                  </a:lnTo>
                  <a:lnTo>
                    <a:pt x="2185663" y="23446"/>
                  </a:lnTo>
                  <a:lnTo>
                    <a:pt x="2236493" y="23202"/>
                  </a:lnTo>
                  <a:lnTo>
                    <a:pt x="2287322" y="22957"/>
                  </a:lnTo>
                  <a:lnTo>
                    <a:pt x="2338152" y="22713"/>
                  </a:lnTo>
                  <a:lnTo>
                    <a:pt x="2388981" y="22469"/>
                  </a:lnTo>
                  <a:lnTo>
                    <a:pt x="2439810" y="22225"/>
                  </a:lnTo>
                  <a:lnTo>
                    <a:pt x="2490640" y="21980"/>
                  </a:lnTo>
                  <a:lnTo>
                    <a:pt x="2541469" y="21736"/>
                  </a:lnTo>
                  <a:lnTo>
                    <a:pt x="2592299" y="21492"/>
                  </a:lnTo>
                  <a:lnTo>
                    <a:pt x="2643128" y="21248"/>
                  </a:lnTo>
                  <a:lnTo>
                    <a:pt x="2693957" y="21004"/>
                  </a:lnTo>
                  <a:lnTo>
                    <a:pt x="2744787" y="20759"/>
                  </a:lnTo>
                  <a:lnTo>
                    <a:pt x="2795616" y="20515"/>
                  </a:lnTo>
                  <a:lnTo>
                    <a:pt x="2846446" y="20271"/>
                  </a:lnTo>
                  <a:lnTo>
                    <a:pt x="2897275" y="20027"/>
                  </a:lnTo>
                  <a:lnTo>
                    <a:pt x="2948104" y="19782"/>
                  </a:lnTo>
                  <a:lnTo>
                    <a:pt x="2998934" y="19538"/>
                  </a:lnTo>
                  <a:lnTo>
                    <a:pt x="3049763" y="19294"/>
                  </a:lnTo>
                  <a:lnTo>
                    <a:pt x="3100592" y="19050"/>
                  </a:lnTo>
                  <a:lnTo>
                    <a:pt x="3151422" y="18805"/>
                  </a:lnTo>
                  <a:lnTo>
                    <a:pt x="3202251" y="18561"/>
                  </a:lnTo>
                  <a:lnTo>
                    <a:pt x="3253081" y="18317"/>
                  </a:lnTo>
                  <a:lnTo>
                    <a:pt x="3303910" y="18073"/>
                  </a:lnTo>
                  <a:lnTo>
                    <a:pt x="3354739" y="17829"/>
                  </a:lnTo>
                  <a:lnTo>
                    <a:pt x="3405569" y="17584"/>
                  </a:lnTo>
                  <a:lnTo>
                    <a:pt x="3456398" y="17340"/>
                  </a:lnTo>
                  <a:lnTo>
                    <a:pt x="3507228" y="17096"/>
                  </a:lnTo>
                  <a:lnTo>
                    <a:pt x="3558057" y="16852"/>
                  </a:lnTo>
                  <a:lnTo>
                    <a:pt x="3608886" y="16607"/>
                  </a:lnTo>
                  <a:lnTo>
                    <a:pt x="3659716" y="16363"/>
                  </a:lnTo>
                  <a:lnTo>
                    <a:pt x="3710545" y="16119"/>
                  </a:lnTo>
                  <a:lnTo>
                    <a:pt x="3761375" y="15875"/>
                  </a:lnTo>
                  <a:lnTo>
                    <a:pt x="3812204" y="15630"/>
                  </a:lnTo>
                  <a:lnTo>
                    <a:pt x="3863033" y="15386"/>
                  </a:lnTo>
                  <a:lnTo>
                    <a:pt x="3913863" y="15142"/>
                  </a:lnTo>
                  <a:lnTo>
                    <a:pt x="3964692" y="14898"/>
                  </a:lnTo>
                  <a:lnTo>
                    <a:pt x="4015521" y="14654"/>
                  </a:lnTo>
                  <a:lnTo>
                    <a:pt x="4066351" y="14409"/>
                  </a:lnTo>
                  <a:lnTo>
                    <a:pt x="4117180" y="14165"/>
                  </a:lnTo>
                  <a:lnTo>
                    <a:pt x="4168010" y="13921"/>
                  </a:lnTo>
                  <a:lnTo>
                    <a:pt x="4218839" y="13677"/>
                  </a:lnTo>
                  <a:lnTo>
                    <a:pt x="4269668" y="13432"/>
                  </a:lnTo>
                  <a:lnTo>
                    <a:pt x="4320498" y="13188"/>
                  </a:lnTo>
                  <a:lnTo>
                    <a:pt x="4371327" y="12944"/>
                  </a:lnTo>
                  <a:lnTo>
                    <a:pt x="4422157" y="12700"/>
                  </a:lnTo>
                  <a:lnTo>
                    <a:pt x="4472986" y="12456"/>
                  </a:lnTo>
                  <a:lnTo>
                    <a:pt x="4523815" y="12211"/>
                  </a:lnTo>
                  <a:lnTo>
                    <a:pt x="4574645" y="11967"/>
                  </a:lnTo>
                  <a:lnTo>
                    <a:pt x="4625474" y="11723"/>
                  </a:lnTo>
                  <a:lnTo>
                    <a:pt x="4676304" y="11479"/>
                  </a:lnTo>
                  <a:lnTo>
                    <a:pt x="4727133" y="11234"/>
                  </a:lnTo>
                  <a:lnTo>
                    <a:pt x="4777962" y="10990"/>
                  </a:lnTo>
                  <a:lnTo>
                    <a:pt x="4828792" y="10746"/>
                  </a:lnTo>
                  <a:lnTo>
                    <a:pt x="4879621" y="10502"/>
                  </a:lnTo>
                  <a:lnTo>
                    <a:pt x="4930450" y="10257"/>
                  </a:lnTo>
                  <a:lnTo>
                    <a:pt x="4981280" y="10013"/>
                  </a:lnTo>
                  <a:lnTo>
                    <a:pt x="5032109" y="9769"/>
                  </a:lnTo>
                  <a:lnTo>
                    <a:pt x="5082939" y="9525"/>
                  </a:lnTo>
                  <a:lnTo>
                    <a:pt x="5133768" y="9281"/>
                  </a:lnTo>
                  <a:lnTo>
                    <a:pt x="5184597" y="9036"/>
                  </a:lnTo>
                  <a:lnTo>
                    <a:pt x="5235427" y="8792"/>
                  </a:lnTo>
                  <a:lnTo>
                    <a:pt x="5286256" y="8548"/>
                  </a:lnTo>
                  <a:lnTo>
                    <a:pt x="5337086" y="8304"/>
                  </a:lnTo>
                  <a:lnTo>
                    <a:pt x="5387915" y="8059"/>
                  </a:lnTo>
                  <a:lnTo>
                    <a:pt x="5438744" y="7815"/>
                  </a:lnTo>
                  <a:lnTo>
                    <a:pt x="5489574" y="7571"/>
                  </a:lnTo>
                  <a:lnTo>
                    <a:pt x="5540403" y="7327"/>
                  </a:lnTo>
                  <a:lnTo>
                    <a:pt x="5591233" y="7083"/>
                  </a:lnTo>
                  <a:lnTo>
                    <a:pt x="5642062" y="6838"/>
                  </a:lnTo>
                  <a:lnTo>
                    <a:pt x="5692891" y="6594"/>
                  </a:lnTo>
                  <a:lnTo>
                    <a:pt x="5743721" y="6350"/>
                  </a:lnTo>
                  <a:lnTo>
                    <a:pt x="5794550" y="6106"/>
                  </a:lnTo>
                  <a:lnTo>
                    <a:pt x="5845380" y="5861"/>
                  </a:lnTo>
                  <a:lnTo>
                    <a:pt x="5896209" y="5617"/>
                  </a:lnTo>
                  <a:lnTo>
                    <a:pt x="5947038" y="5373"/>
                  </a:lnTo>
                  <a:lnTo>
                    <a:pt x="5997868" y="5129"/>
                  </a:lnTo>
                  <a:lnTo>
                    <a:pt x="6048697" y="4885"/>
                  </a:lnTo>
                  <a:lnTo>
                    <a:pt x="6099526" y="4640"/>
                  </a:lnTo>
                  <a:lnTo>
                    <a:pt x="6150356" y="4396"/>
                  </a:lnTo>
                  <a:lnTo>
                    <a:pt x="6201185" y="4152"/>
                  </a:lnTo>
                  <a:lnTo>
                    <a:pt x="6252015" y="3908"/>
                  </a:lnTo>
                  <a:lnTo>
                    <a:pt x="6302844" y="3663"/>
                  </a:lnTo>
                  <a:lnTo>
                    <a:pt x="6353673" y="3419"/>
                  </a:lnTo>
                  <a:lnTo>
                    <a:pt x="6404503" y="3175"/>
                  </a:lnTo>
                  <a:lnTo>
                    <a:pt x="6455332" y="2931"/>
                  </a:lnTo>
                  <a:lnTo>
                    <a:pt x="6506162" y="2687"/>
                  </a:lnTo>
                  <a:lnTo>
                    <a:pt x="6556991" y="2442"/>
                  </a:lnTo>
                  <a:lnTo>
                    <a:pt x="6607820" y="2198"/>
                  </a:lnTo>
                  <a:lnTo>
                    <a:pt x="6658650" y="1954"/>
                  </a:lnTo>
                  <a:lnTo>
                    <a:pt x="6709479" y="1710"/>
                  </a:lnTo>
                  <a:lnTo>
                    <a:pt x="6760309" y="1465"/>
                  </a:lnTo>
                  <a:lnTo>
                    <a:pt x="6811138" y="1221"/>
                  </a:lnTo>
                  <a:lnTo>
                    <a:pt x="6861967" y="977"/>
                  </a:lnTo>
                  <a:lnTo>
                    <a:pt x="6912797" y="733"/>
                  </a:lnTo>
                  <a:lnTo>
                    <a:pt x="6963626" y="489"/>
                  </a:lnTo>
                  <a:lnTo>
                    <a:pt x="7014456" y="244"/>
                  </a:lnTo>
                  <a:lnTo>
                    <a:pt x="7065285" y="0"/>
                  </a:lnTo>
                </a:path>
              </a:pathLst>
            </a:custGeom>
            <a:ln w="49962">
              <a:solidFill>
                <a:srgbClr val="FF9300"/>
              </a:solidFill>
            </a:ln>
          </p:spPr>
          <p:txBody>
            <a:bodyPr wrap="square" lIns="0" tIns="0" rIns="0" bIns="0" rtlCol="0"/>
            <a:lstStyle/>
            <a:p>
              <a:pPr defTabSz="429951"/>
              <a:endParaRPr sz="846" kern="0">
                <a:solidFill>
                  <a:sysClr val="windowText" lastClr="000000"/>
                </a:solidFill>
              </a:endParaRPr>
            </a:p>
          </p:txBody>
        </p:sp>
        <p:sp>
          <p:nvSpPr>
            <p:cNvPr id="14" name="object 14"/>
            <p:cNvSpPr/>
            <p:nvPr/>
          </p:nvSpPr>
          <p:spPr>
            <a:xfrm>
              <a:off x="8272523" y="9861856"/>
              <a:ext cx="3395979" cy="3810"/>
            </a:xfrm>
            <a:custGeom>
              <a:avLst/>
              <a:gdLst/>
              <a:ahLst/>
              <a:cxnLst/>
              <a:rect l="l" t="t" r="r" b="b"/>
              <a:pathLst>
                <a:path w="3395979" h="3809">
                  <a:moveTo>
                    <a:pt x="-1" y="3814"/>
                  </a:moveTo>
                  <a:lnTo>
                    <a:pt x="50679" y="3757"/>
                  </a:lnTo>
                  <a:lnTo>
                    <a:pt x="101360" y="3700"/>
                  </a:lnTo>
                  <a:lnTo>
                    <a:pt x="152041" y="3643"/>
                  </a:lnTo>
                  <a:lnTo>
                    <a:pt x="202722" y="3586"/>
                  </a:lnTo>
                  <a:lnTo>
                    <a:pt x="253403" y="3529"/>
                  </a:lnTo>
                  <a:lnTo>
                    <a:pt x="304085" y="3472"/>
                  </a:lnTo>
                  <a:lnTo>
                    <a:pt x="354766" y="3415"/>
                  </a:lnTo>
                  <a:lnTo>
                    <a:pt x="405447" y="3359"/>
                  </a:lnTo>
                  <a:lnTo>
                    <a:pt x="456128" y="3302"/>
                  </a:lnTo>
                  <a:lnTo>
                    <a:pt x="506809" y="3245"/>
                  </a:lnTo>
                  <a:lnTo>
                    <a:pt x="557490" y="3188"/>
                  </a:lnTo>
                  <a:lnTo>
                    <a:pt x="608171" y="3131"/>
                  </a:lnTo>
                  <a:lnTo>
                    <a:pt x="658852" y="3074"/>
                  </a:lnTo>
                  <a:lnTo>
                    <a:pt x="709533" y="3017"/>
                  </a:lnTo>
                  <a:lnTo>
                    <a:pt x="760214" y="2960"/>
                  </a:lnTo>
                  <a:lnTo>
                    <a:pt x="810895" y="2903"/>
                  </a:lnTo>
                  <a:lnTo>
                    <a:pt x="861576" y="2846"/>
                  </a:lnTo>
                  <a:lnTo>
                    <a:pt x="912258" y="2789"/>
                  </a:lnTo>
                  <a:lnTo>
                    <a:pt x="962939" y="2732"/>
                  </a:lnTo>
                  <a:lnTo>
                    <a:pt x="1013620" y="2675"/>
                  </a:lnTo>
                  <a:lnTo>
                    <a:pt x="1064301" y="2618"/>
                  </a:lnTo>
                  <a:lnTo>
                    <a:pt x="1114982" y="2561"/>
                  </a:lnTo>
                  <a:lnTo>
                    <a:pt x="1165663" y="2504"/>
                  </a:lnTo>
                  <a:lnTo>
                    <a:pt x="1216344" y="2447"/>
                  </a:lnTo>
                  <a:lnTo>
                    <a:pt x="1267025" y="2391"/>
                  </a:lnTo>
                  <a:lnTo>
                    <a:pt x="1317706" y="2334"/>
                  </a:lnTo>
                  <a:lnTo>
                    <a:pt x="1368387" y="2277"/>
                  </a:lnTo>
                  <a:lnTo>
                    <a:pt x="1419068" y="2220"/>
                  </a:lnTo>
                  <a:lnTo>
                    <a:pt x="1469749" y="2163"/>
                  </a:lnTo>
                  <a:lnTo>
                    <a:pt x="1520430" y="2106"/>
                  </a:lnTo>
                  <a:lnTo>
                    <a:pt x="1571112" y="2049"/>
                  </a:lnTo>
                  <a:lnTo>
                    <a:pt x="1621793" y="1992"/>
                  </a:lnTo>
                  <a:lnTo>
                    <a:pt x="1672474" y="1935"/>
                  </a:lnTo>
                  <a:lnTo>
                    <a:pt x="1723155" y="1878"/>
                  </a:lnTo>
                  <a:lnTo>
                    <a:pt x="1773836" y="1821"/>
                  </a:lnTo>
                  <a:lnTo>
                    <a:pt x="1824517" y="1764"/>
                  </a:lnTo>
                  <a:lnTo>
                    <a:pt x="1875198" y="1707"/>
                  </a:lnTo>
                  <a:lnTo>
                    <a:pt x="1925879" y="1650"/>
                  </a:lnTo>
                  <a:lnTo>
                    <a:pt x="1976560" y="1593"/>
                  </a:lnTo>
                  <a:lnTo>
                    <a:pt x="2027241" y="1536"/>
                  </a:lnTo>
                  <a:lnTo>
                    <a:pt x="2077922" y="1479"/>
                  </a:lnTo>
                  <a:lnTo>
                    <a:pt x="2128603" y="1422"/>
                  </a:lnTo>
                  <a:lnTo>
                    <a:pt x="2179285" y="1365"/>
                  </a:lnTo>
                  <a:lnTo>
                    <a:pt x="2229966" y="1308"/>
                  </a:lnTo>
                  <a:lnTo>
                    <a:pt x="2280647" y="1252"/>
                  </a:lnTo>
                  <a:lnTo>
                    <a:pt x="2331328" y="1195"/>
                  </a:lnTo>
                  <a:lnTo>
                    <a:pt x="2382009" y="1138"/>
                  </a:lnTo>
                  <a:lnTo>
                    <a:pt x="2432690" y="1081"/>
                  </a:lnTo>
                  <a:lnTo>
                    <a:pt x="2483371" y="1024"/>
                  </a:lnTo>
                  <a:lnTo>
                    <a:pt x="2534052" y="967"/>
                  </a:lnTo>
                  <a:lnTo>
                    <a:pt x="2584733" y="910"/>
                  </a:lnTo>
                  <a:lnTo>
                    <a:pt x="2635414" y="853"/>
                  </a:lnTo>
                  <a:lnTo>
                    <a:pt x="2686095" y="796"/>
                  </a:lnTo>
                  <a:lnTo>
                    <a:pt x="2736776" y="739"/>
                  </a:lnTo>
                  <a:lnTo>
                    <a:pt x="2787458" y="682"/>
                  </a:lnTo>
                  <a:lnTo>
                    <a:pt x="2838139" y="625"/>
                  </a:lnTo>
                  <a:lnTo>
                    <a:pt x="2888820" y="568"/>
                  </a:lnTo>
                  <a:lnTo>
                    <a:pt x="2939501" y="511"/>
                  </a:lnTo>
                  <a:lnTo>
                    <a:pt x="2990182" y="454"/>
                  </a:lnTo>
                  <a:lnTo>
                    <a:pt x="3040863" y="397"/>
                  </a:lnTo>
                  <a:lnTo>
                    <a:pt x="3091544" y="340"/>
                  </a:lnTo>
                  <a:lnTo>
                    <a:pt x="3142225" y="284"/>
                  </a:lnTo>
                  <a:lnTo>
                    <a:pt x="3192906" y="227"/>
                  </a:lnTo>
                  <a:lnTo>
                    <a:pt x="3243587" y="170"/>
                  </a:lnTo>
                  <a:lnTo>
                    <a:pt x="3294268" y="113"/>
                  </a:lnTo>
                  <a:lnTo>
                    <a:pt x="3344949" y="56"/>
                  </a:lnTo>
                  <a:lnTo>
                    <a:pt x="3395630" y="0"/>
                  </a:lnTo>
                </a:path>
              </a:pathLst>
            </a:custGeom>
            <a:ln w="49963">
              <a:solidFill>
                <a:srgbClr val="FF9300"/>
              </a:solidFill>
            </a:ln>
          </p:spPr>
          <p:txBody>
            <a:bodyPr wrap="square" lIns="0" tIns="0" rIns="0" bIns="0" rtlCol="0"/>
            <a:lstStyle/>
            <a:p>
              <a:pPr defTabSz="429951"/>
              <a:endParaRPr sz="846" kern="0">
                <a:solidFill>
                  <a:sysClr val="windowText" lastClr="000000"/>
                </a:solidFill>
              </a:endParaRPr>
            </a:p>
          </p:txBody>
        </p:sp>
        <p:sp>
          <p:nvSpPr>
            <p:cNvPr id="15" name="object 15"/>
            <p:cNvSpPr/>
            <p:nvPr/>
          </p:nvSpPr>
          <p:spPr>
            <a:xfrm>
              <a:off x="4034582" y="10916853"/>
              <a:ext cx="2115820" cy="12700"/>
            </a:xfrm>
            <a:custGeom>
              <a:avLst/>
              <a:gdLst/>
              <a:ahLst/>
              <a:cxnLst/>
              <a:rect l="l" t="t" r="r" b="b"/>
              <a:pathLst>
                <a:path w="2115820" h="12700">
                  <a:moveTo>
                    <a:pt x="0" y="12148"/>
                  </a:moveTo>
                  <a:lnTo>
                    <a:pt x="50362" y="11859"/>
                  </a:lnTo>
                  <a:lnTo>
                    <a:pt x="100724" y="11570"/>
                  </a:lnTo>
                  <a:lnTo>
                    <a:pt x="151087" y="11281"/>
                  </a:lnTo>
                  <a:lnTo>
                    <a:pt x="201449" y="10991"/>
                  </a:lnTo>
                  <a:lnTo>
                    <a:pt x="251812" y="10702"/>
                  </a:lnTo>
                  <a:lnTo>
                    <a:pt x="302174" y="10413"/>
                  </a:lnTo>
                  <a:lnTo>
                    <a:pt x="352537" y="10124"/>
                  </a:lnTo>
                  <a:lnTo>
                    <a:pt x="402899" y="9835"/>
                  </a:lnTo>
                  <a:lnTo>
                    <a:pt x="453261" y="9545"/>
                  </a:lnTo>
                  <a:lnTo>
                    <a:pt x="503624" y="9256"/>
                  </a:lnTo>
                  <a:lnTo>
                    <a:pt x="553986" y="8967"/>
                  </a:lnTo>
                  <a:lnTo>
                    <a:pt x="604349" y="8678"/>
                  </a:lnTo>
                  <a:lnTo>
                    <a:pt x="654711" y="8388"/>
                  </a:lnTo>
                  <a:lnTo>
                    <a:pt x="705074" y="8099"/>
                  </a:lnTo>
                  <a:lnTo>
                    <a:pt x="755436" y="7810"/>
                  </a:lnTo>
                  <a:lnTo>
                    <a:pt x="805799" y="7521"/>
                  </a:lnTo>
                  <a:lnTo>
                    <a:pt x="856161" y="7231"/>
                  </a:lnTo>
                  <a:lnTo>
                    <a:pt x="906524" y="6942"/>
                  </a:lnTo>
                  <a:lnTo>
                    <a:pt x="956886" y="6653"/>
                  </a:lnTo>
                  <a:lnTo>
                    <a:pt x="1007249" y="6364"/>
                  </a:lnTo>
                  <a:lnTo>
                    <a:pt x="1057611" y="6074"/>
                  </a:lnTo>
                  <a:lnTo>
                    <a:pt x="1107974" y="5785"/>
                  </a:lnTo>
                  <a:lnTo>
                    <a:pt x="1158336" y="5496"/>
                  </a:lnTo>
                  <a:lnTo>
                    <a:pt x="1208699" y="5207"/>
                  </a:lnTo>
                  <a:lnTo>
                    <a:pt x="1259061" y="4917"/>
                  </a:lnTo>
                  <a:lnTo>
                    <a:pt x="1309424" y="4628"/>
                  </a:lnTo>
                  <a:lnTo>
                    <a:pt x="1359786" y="4339"/>
                  </a:lnTo>
                  <a:lnTo>
                    <a:pt x="1410149" y="4049"/>
                  </a:lnTo>
                  <a:lnTo>
                    <a:pt x="1460511" y="3760"/>
                  </a:lnTo>
                  <a:lnTo>
                    <a:pt x="1510874" y="3471"/>
                  </a:lnTo>
                  <a:lnTo>
                    <a:pt x="1561236" y="3182"/>
                  </a:lnTo>
                  <a:lnTo>
                    <a:pt x="1611599" y="2892"/>
                  </a:lnTo>
                  <a:lnTo>
                    <a:pt x="1661961" y="2603"/>
                  </a:lnTo>
                  <a:lnTo>
                    <a:pt x="1712324" y="2314"/>
                  </a:lnTo>
                  <a:lnTo>
                    <a:pt x="1762686" y="2024"/>
                  </a:lnTo>
                  <a:lnTo>
                    <a:pt x="1813049" y="1735"/>
                  </a:lnTo>
                  <a:lnTo>
                    <a:pt x="1863411" y="1446"/>
                  </a:lnTo>
                  <a:lnTo>
                    <a:pt x="1913774" y="1157"/>
                  </a:lnTo>
                  <a:lnTo>
                    <a:pt x="1964136" y="867"/>
                  </a:lnTo>
                  <a:lnTo>
                    <a:pt x="2014499" y="578"/>
                  </a:lnTo>
                  <a:lnTo>
                    <a:pt x="2064861" y="289"/>
                  </a:lnTo>
                  <a:lnTo>
                    <a:pt x="2115224" y="0"/>
                  </a:lnTo>
                </a:path>
              </a:pathLst>
            </a:custGeom>
            <a:ln w="49963">
              <a:solidFill>
                <a:srgbClr val="FF9300"/>
              </a:solidFill>
            </a:ln>
          </p:spPr>
          <p:txBody>
            <a:bodyPr wrap="square" lIns="0" tIns="0" rIns="0" bIns="0" rtlCol="0"/>
            <a:lstStyle/>
            <a:p>
              <a:pPr defTabSz="429951"/>
              <a:endParaRPr sz="846" kern="0">
                <a:solidFill>
                  <a:sysClr val="windowText" lastClr="000000"/>
                </a:solidFill>
              </a:endParaRPr>
            </a:p>
          </p:txBody>
        </p:sp>
        <p:sp>
          <p:nvSpPr>
            <p:cNvPr id="16" name="object 16"/>
            <p:cNvSpPr/>
            <p:nvPr/>
          </p:nvSpPr>
          <p:spPr>
            <a:xfrm>
              <a:off x="12755461" y="12012669"/>
              <a:ext cx="4114800" cy="10795"/>
            </a:xfrm>
            <a:custGeom>
              <a:avLst/>
              <a:gdLst/>
              <a:ahLst/>
              <a:cxnLst/>
              <a:rect l="l" t="t" r="r" b="b"/>
              <a:pathLst>
                <a:path w="4114800" h="10795">
                  <a:moveTo>
                    <a:pt x="0" y="10252"/>
                  </a:moveTo>
                  <a:lnTo>
                    <a:pt x="50796" y="10126"/>
                  </a:lnTo>
                  <a:lnTo>
                    <a:pt x="101592" y="9999"/>
                  </a:lnTo>
                  <a:lnTo>
                    <a:pt x="152388" y="9873"/>
                  </a:lnTo>
                  <a:lnTo>
                    <a:pt x="203184" y="9746"/>
                  </a:lnTo>
                  <a:lnTo>
                    <a:pt x="253980" y="9619"/>
                  </a:lnTo>
                  <a:lnTo>
                    <a:pt x="304777" y="9493"/>
                  </a:lnTo>
                  <a:lnTo>
                    <a:pt x="355573" y="9366"/>
                  </a:lnTo>
                  <a:lnTo>
                    <a:pt x="406369" y="9240"/>
                  </a:lnTo>
                  <a:lnTo>
                    <a:pt x="457165" y="9113"/>
                  </a:lnTo>
                  <a:lnTo>
                    <a:pt x="507961" y="8986"/>
                  </a:lnTo>
                  <a:lnTo>
                    <a:pt x="558758" y="8860"/>
                  </a:lnTo>
                  <a:lnTo>
                    <a:pt x="609554" y="8733"/>
                  </a:lnTo>
                  <a:lnTo>
                    <a:pt x="660350" y="8607"/>
                  </a:lnTo>
                  <a:lnTo>
                    <a:pt x="711146" y="8480"/>
                  </a:lnTo>
                  <a:lnTo>
                    <a:pt x="761942" y="8354"/>
                  </a:lnTo>
                  <a:lnTo>
                    <a:pt x="812739" y="8227"/>
                  </a:lnTo>
                  <a:lnTo>
                    <a:pt x="863535" y="8100"/>
                  </a:lnTo>
                  <a:lnTo>
                    <a:pt x="914331" y="7974"/>
                  </a:lnTo>
                  <a:lnTo>
                    <a:pt x="965127" y="7847"/>
                  </a:lnTo>
                  <a:lnTo>
                    <a:pt x="1015923" y="7721"/>
                  </a:lnTo>
                  <a:lnTo>
                    <a:pt x="1066719" y="7594"/>
                  </a:lnTo>
                  <a:lnTo>
                    <a:pt x="1117516" y="7468"/>
                  </a:lnTo>
                  <a:lnTo>
                    <a:pt x="1168312" y="7341"/>
                  </a:lnTo>
                  <a:lnTo>
                    <a:pt x="1219108" y="7214"/>
                  </a:lnTo>
                  <a:lnTo>
                    <a:pt x="1269904" y="7088"/>
                  </a:lnTo>
                  <a:lnTo>
                    <a:pt x="1320700" y="6961"/>
                  </a:lnTo>
                  <a:lnTo>
                    <a:pt x="1371496" y="6835"/>
                  </a:lnTo>
                  <a:lnTo>
                    <a:pt x="1422292" y="6708"/>
                  </a:lnTo>
                  <a:lnTo>
                    <a:pt x="1473089" y="6582"/>
                  </a:lnTo>
                  <a:lnTo>
                    <a:pt x="1523885" y="6455"/>
                  </a:lnTo>
                  <a:lnTo>
                    <a:pt x="1574681" y="6328"/>
                  </a:lnTo>
                  <a:lnTo>
                    <a:pt x="1625477" y="6202"/>
                  </a:lnTo>
                  <a:lnTo>
                    <a:pt x="1676273" y="6075"/>
                  </a:lnTo>
                  <a:lnTo>
                    <a:pt x="1727069" y="5949"/>
                  </a:lnTo>
                  <a:lnTo>
                    <a:pt x="1777865" y="5822"/>
                  </a:lnTo>
                  <a:lnTo>
                    <a:pt x="1828661" y="5695"/>
                  </a:lnTo>
                  <a:lnTo>
                    <a:pt x="1879457" y="5569"/>
                  </a:lnTo>
                  <a:lnTo>
                    <a:pt x="1930254" y="5442"/>
                  </a:lnTo>
                  <a:lnTo>
                    <a:pt x="1981050" y="5316"/>
                  </a:lnTo>
                  <a:lnTo>
                    <a:pt x="2031846" y="5189"/>
                  </a:lnTo>
                  <a:lnTo>
                    <a:pt x="2082642" y="5063"/>
                  </a:lnTo>
                  <a:lnTo>
                    <a:pt x="2133438" y="4936"/>
                  </a:lnTo>
                  <a:lnTo>
                    <a:pt x="2184234" y="4809"/>
                  </a:lnTo>
                  <a:lnTo>
                    <a:pt x="2235030" y="4683"/>
                  </a:lnTo>
                  <a:lnTo>
                    <a:pt x="2285826" y="4556"/>
                  </a:lnTo>
                  <a:lnTo>
                    <a:pt x="2336622" y="4430"/>
                  </a:lnTo>
                  <a:lnTo>
                    <a:pt x="2387418" y="4303"/>
                  </a:lnTo>
                  <a:lnTo>
                    <a:pt x="2438214" y="4177"/>
                  </a:lnTo>
                  <a:lnTo>
                    <a:pt x="2489010" y="4050"/>
                  </a:lnTo>
                  <a:lnTo>
                    <a:pt x="2539806" y="3923"/>
                  </a:lnTo>
                  <a:lnTo>
                    <a:pt x="2590602" y="3797"/>
                  </a:lnTo>
                  <a:lnTo>
                    <a:pt x="2641398" y="3670"/>
                  </a:lnTo>
                  <a:lnTo>
                    <a:pt x="2692194" y="3544"/>
                  </a:lnTo>
                  <a:lnTo>
                    <a:pt x="2742990" y="3417"/>
                  </a:lnTo>
                  <a:lnTo>
                    <a:pt x="2793786" y="3291"/>
                  </a:lnTo>
                  <a:lnTo>
                    <a:pt x="2844582" y="3164"/>
                  </a:lnTo>
                  <a:lnTo>
                    <a:pt x="2895378" y="3037"/>
                  </a:lnTo>
                  <a:lnTo>
                    <a:pt x="2946174" y="2911"/>
                  </a:lnTo>
                  <a:lnTo>
                    <a:pt x="2996970" y="2784"/>
                  </a:lnTo>
                  <a:lnTo>
                    <a:pt x="3047766" y="2658"/>
                  </a:lnTo>
                  <a:lnTo>
                    <a:pt x="3098562" y="2531"/>
                  </a:lnTo>
                  <a:lnTo>
                    <a:pt x="3149358" y="2404"/>
                  </a:lnTo>
                  <a:lnTo>
                    <a:pt x="3200154" y="2278"/>
                  </a:lnTo>
                  <a:lnTo>
                    <a:pt x="3250950" y="2151"/>
                  </a:lnTo>
                  <a:lnTo>
                    <a:pt x="3301746" y="2025"/>
                  </a:lnTo>
                  <a:lnTo>
                    <a:pt x="3352541" y="1898"/>
                  </a:lnTo>
                  <a:lnTo>
                    <a:pt x="3403337" y="1772"/>
                  </a:lnTo>
                  <a:lnTo>
                    <a:pt x="3454133" y="1645"/>
                  </a:lnTo>
                  <a:lnTo>
                    <a:pt x="3504929" y="1518"/>
                  </a:lnTo>
                  <a:lnTo>
                    <a:pt x="3555725" y="1392"/>
                  </a:lnTo>
                  <a:lnTo>
                    <a:pt x="3606521" y="1265"/>
                  </a:lnTo>
                  <a:lnTo>
                    <a:pt x="3657317" y="1139"/>
                  </a:lnTo>
                  <a:lnTo>
                    <a:pt x="3708112" y="1012"/>
                  </a:lnTo>
                  <a:lnTo>
                    <a:pt x="3758908" y="886"/>
                  </a:lnTo>
                  <a:lnTo>
                    <a:pt x="3809704" y="759"/>
                  </a:lnTo>
                  <a:lnTo>
                    <a:pt x="3860500" y="632"/>
                  </a:lnTo>
                  <a:lnTo>
                    <a:pt x="3911296" y="506"/>
                  </a:lnTo>
                  <a:lnTo>
                    <a:pt x="3962091" y="379"/>
                  </a:lnTo>
                  <a:lnTo>
                    <a:pt x="4012887" y="253"/>
                  </a:lnTo>
                  <a:lnTo>
                    <a:pt x="4063683" y="126"/>
                  </a:lnTo>
                  <a:lnTo>
                    <a:pt x="4114479" y="0"/>
                  </a:lnTo>
                </a:path>
              </a:pathLst>
            </a:custGeom>
            <a:ln w="49963">
              <a:solidFill>
                <a:srgbClr val="FF9300"/>
              </a:solidFill>
            </a:ln>
          </p:spPr>
          <p:txBody>
            <a:bodyPr wrap="square" lIns="0" tIns="0" rIns="0" bIns="0" rtlCol="0"/>
            <a:lstStyle/>
            <a:p>
              <a:pPr defTabSz="429951"/>
              <a:endParaRPr sz="846" kern="0">
                <a:solidFill>
                  <a:sysClr val="windowText" lastClr="000000"/>
                </a:solidFill>
              </a:endParaRPr>
            </a:p>
          </p:txBody>
        </p:sp>
        <p:sp>
          <p:nvSpPr>
            <p:cNvPr id="17" name="object 17"/>
            <p:cNvSpPr/>
            <p:nvPr/>
          </p:nvSpPr>
          <p:spPr>
            <a:xfrm>
              <a:off x="3279820" y="12879892"/>
              <a:ext cx="3033395" cy="0"/>
            </a:xfrm>
            <a:custGeom>
              <a:avLst/>
              <a:gdLst/>
              <a:ahLst/>
              <a:cxnLst/>
              <a:rect l="l" t="t" r="r" b="b"/>
              <a:pathLst>
                <a:path w="3033395">
                  <a:moveTo>
                    <a:pt x="0" y="0"/>
                  </a:moveTo>
                  <a:lnTo>
                    <a:pt x="0" y="0"/>
                  </a:lnTo>
                  <a:lnTo>
                    <a:pt x="2982363" y="0"/>
                  </a:lnTo>
                  <a:lnTo>
                    <a:pt x="3032911" y="0"/>
                  </a:lnTo>
                </a:path>
              </a:pathLst>
            </a:custGeom>
            <a:ln w="49962">
              <a:solidFill>
                <a:srgbClr val="FF9300"/>
              </a:solidFill>
            </a:ln>
          </p:spPr>
          <p:txBody>
            <a:bodyPr wrap="square" lIns="0" tIns="0" rIns="0" bIns="0" rtlCol="0"/>
            <a:lstStyle/>
            <a:p>
              <a:pPr defTabSz="429951"/>
              <a:endParaRPr sz="846" kern="0">
                <a:solidFill>
                  <a:sysClr val="windowText" lastClr="000000"/>
                </a:solidFill>
              </a:endParaRPr>
            </a:p>
          </p:txBody>
        </p:sp>
      </p:grpSp>
      <p:sp>
        <p:nvSpPr>
          <p:cNvPr id="18" name="object 18"/>
          <p:cNvSpPr txBox="1"/>
          <p:nvPr/>
        </p:nvSpPr>
        <p:spPr>
          <a:xfrm>
            <a:off x="7392193" y="1454000"/>
            <a:ext cx="3579761" cy="2250080"/>
          </a:xfrm>
          <a:prstGeom prst="rect">
            <a:avLst/>
          </a:prstGeom>
        </p:spPr>
        <p:txBody>
          <a:bodyPr vert="horz" wrap="square" lIns="0" tIns="5374" rIns="0" bIns="0" rtlCol="0">
            <a:spAutoFit/>
          </a:bodyPr>
          <a:lstStyle/>
          <a:p>
            <a:pPr marL="5971" marR="2389" defTabSz="429951">
              <a:lnSpc>
                <a:spcPct val="128099"/>
              </a:lnSpc>
              <a:spcBef>
                <a:spcPts val="42"/>
              </a:spcBef>
            </a:pPr>
            <a:r>
              <a:rPr sz="1317" b="1" kern="0" spc="-2" dirty="0" err="1">
                <a:solidFill>
                  <a:srgbClr val="FF2600"/>
                </a:solidFill>
                <a:latin typeface="小塚ゴシック Pr6N B"/>
                <a:cs typeface="小塚ゴシック Pr6N B"/>
              </a:rPr>
              <a:t>全ての報告書提出作業が終わりましたら</a:t>
            </a:r>
            <a:r>
              <a:rPr sz="1317" b="1" kern="0" spc="-2" dirty="0">
                <a:solidFill>
                  <a:srgbClr val="FF2600"/>
                </a:solidFill>
                <a:latin typeface="小塚ゴシック Pr6N B"/>
                <a:cs typeface="小塚ゴシック Pr6N B"/>
              </a:rPr>
              <a:t>、</a:t>
            </a:r>
            <a:endParaRPr lang="en-US" sz="1317" b="1" kern="0" spc="-2" dirty="0">
              <a:solidFill>
                <a:srgbClr val="FF2600"/>
              </a:solidFill>
              <a:latin typeface="小塚ゴシック Pr6N B"/>
              <a:cs typeface="小塚ゴシック Pr6N B"/>
            </a:endParaRPr>
          </a:p>
          <a:p>
            <a:pPr marL="5971" marR="2389" defTabSz="429951">
              <a:lnSpc>
                <a:spcPct val="128099"/>
              </a:lnSpc>
              <a:spcBef>
                <a:spcPts val="42"/>
              </a:spcBef>
            </a:pPr>
            <a:r>
              <a:rPr sz="1317" b="1" kern="0" spc="-2" dirty="0" err="1">
                <a:solidFill>
                  <a:srgbClr val="FF2600"/>
                </a:solidFill>
                <a:latin typeface="小塚ゴシック Pr6N B"/>
                <a:cs typeface="小塚ゴシック Pr6N B"/>
              </a:rPr>
              <a:t>最上段の『保存』ボタンを選択し</a:t>
            </a:r>
            <a:r>
              <a:rPr sz="1317" b="1" kern="0" spc="-2" dirty="0">
                <a:solidFill>
                  <a:srgbClr val="FF2600"/>
                </a:solidFill>
                <a:latin typeface="小塚ゴシック Pr6N B"/>
                <a:cs typeface="小塚ゴシック Pr6N B"/>
              </a:rPr>
              <a:t>、</a:t>
            </a:r>
            <a:endParaRPr sz="1317" kern="0" dirty="0">
              <a:solidFill>
                <a:sysClr val="windowText" lastClr="000000"/>
              </a:solidFill>
              <a:latin typeface="小塚ゴシック Pr6N B"/>
              <a:cs typeface="小塚ゴシック Pr6N B"/>
            </a:endParaRPr>
          </a:p>
          <a:p>
            <a:pPr marL="5971" marR="250200" defTabSz="429951">
              <a:lnSpc>
                <a:spcPct val="128099"/>
              </a:lnSpc>
            </a:pPr>
            <a:r>
              <a:rPr sz="1317" b="1" kern="0" spc="16" dirty="0" err="1">
                <a:solidFill>
                  <a:srgbClr val="FF2600"/>
                </a:solidFill>
                <a:latin typeface="小塚ゴシック Pr6N B"/>
                <a:cs typeface="小塚ゴシック Pr6N B"/>
              </a:rPr>
              <a:t>オンライン上で自クラブの報告書が</a:t>
            </a:r>
            <a:endParaRPr lang="en-US" sz="1317" b="1" kern="0" spc="16" dirty="0">
              <a:solidFill>
                <a:srgbClr val="FF2600"/>
              </a:solidFill>
              <a:latin typeface="小塚ゴシック Pr6N B"/>
              <a:cs typeface="小塚ゴシック Pr6N B"/>
            </a:endParaRPr>
          </a:p>
          <a:p>
            <a:pPr marL="5971" marR="250200" defTabSz="429951">
              <a:lnSpc>
                <a:spcPct val="128099"/>
              </a:lnSpc>
            </a:pPr>
            <a:r>
              <a:rPr sz="1317" b="1" kern="0" spc="-7" dirty="0" err="1">
                <a:solidFill>
                  <a:srgbClr val="FF2600"/>
                </a:solidFill>
                <a:latin typeface="小塚ゴシック Pr6N B"/>
                <a:cs typeface="小塚ゴシック Pr6N B"/>
              </a:rPr>
              <a:t>提出されていることを確認して下さい</a:t>
            </a:r>
            <a:endParaRPr sz="1317" kern="0" dirty="0">
              <a:solidFill>
                <a:sysClr val="windowText" lastClr="000000"/>
              </a:solidFill>
              <a:latin typeface="小塚ゴシック Pr6N B"/>
              <a:cs typeface="小塚ゴシック Pr6N B"/>
            </a:endParaRPr>
          </a:p>
          <a:p>
            <a:pPr defTabSz="429951">
              <a:spcBef>
                <a:spcPts val="14"/>
              </a:spcBef>
            </a:pPr>
            <a:endParaRPr sz="658" kern="0" dirty="0">
              <a:solidFill>
                <a:sysClr val="windowText" lastClr="000000"/>
              </a:solidFill>
              <a:latin typeface="小塚ゴシック Pr6N B"/>
              <a:cs typeface="小塚ゴシック Pr6N B"/>
            </a:endParaRPr>
          </a:p>
          <a:p>
            <a:pPr marL="5971" marR="114948" defTabSz="429951">
              <a:lnSpc>
                <a:spcPct val="128099"/>
              </a:lnSpc>
            </a:pPr>
            <a:r>
              <a:rPr sz="1317" b="1" kern="0" spc="-2" dirty="0" err="1">
                <a:solidFill>
                  <a:srgbClr val="FF2600"/>
                </a:solidFill>
                <a:latin typeface="小塚ゴシック Pr6N B"/>
                <a:cs typeface="小塚ゴシック Pr6N B"/>
              </a:rPr>
              <a:t>最後に、担当の補助金委員に連絡をし</a:t>
            </a:r>
            <a:r>
              <a:rPr sz="1317" b="1" kern="0" spc="-2" dirty="0">
                <a:solidFill>
                  <a:srgbClr val="FF2600"/>
                </a:solidFill>
                <a:latin typeface="小塚ゴシック Pr6N B"/>
                <a:cs typeface="小塚ゴシック Pr6N B"/>
              </a:rPr>
              <a:t>、</a:t>
            </a:r>
            <a:endParaRPr lang="en-US" sz="1317" b="1" kern="0" spc="-2" dirty="0">
              <a:solidFill>
                <a:srgbClr val="FF2600"/>
              </a:solidFill>
              <a:latin typeface="小塚ゴシック Pr6N B"/>
              <a:cs typeface="小塚ゴシック Pr6N B"/>
            </a:endParaRPr>
          </a:p>
          <a:p>
            <a:pPr marL="5971" marR="114948" defTabSz="429951">
              <a:lnSpc>
                <a:spcPct val="128099"/>
              </a:lnSpc>
            </a:pPr>
            <a:r>
              <a:rPr sz="1317" b="1" kern="0" spc="-2" dirty="0" err="1">
                <a:solidFill>
                  <a:srgbClr val="FF2600"/>
                </a:solidFill>
                <a:latin typeface="小塚ゴシック Pr6N B"/>
                <a:cs typeface="小塚ゴシック Pr6N B"/>
              </a:rPr>
              <a:t>報告内容の確認を受けて下さい</a:t>
            </a:r>
            <a:endParaRPr sz="1317" kern="0" dirty="0">
              <a:solidFill>
                <a:sysClr val="windowText" lastClr="000000"/>
              </a:solidFill>
              <a:latin typeface="小塚ゴシック Pr6N B"/>
              <a:cs typeface="小塚ゴシック Pr6N B"/>
            </a:endParaRPr>
          </a:p>
          <a:p>
            <a:pPr defTabSz="429951">
              <a:spcBef>
                <a:spcPts val="61"/>
              </a:spcBef>
            </a:pPr>
            <a:endParaRPr sz="846" kern="0" dirty="0">
              <a:solidFill>
                <a:sysClr val="windowText" lastClr="000000"/>
              </a:solidFill>
              <a:latin typeface="小塚ゴシック Pr6N B"/>
              <a:cs typeface="小塚ゴシック Pr6N B"/>
            </a:endParaRPr>
          </a:p>
          <a:p>
            <a:pPr marL="5971" defTabSz="429951"/>
            <a:r>
              <a:rPr sz="1317" b="1" kern="0" spc="-5" dirty="0">
                <a:solidFill>
                  <a:srgbClr val="FF2600"/>
                </a:solidFill>
                <a:latin typeface="小塚ゴシック Pr6N B"/>
                <a:cs typeface="小塚ゴシック Pr6N B"/>
              </a:rPr>
              <a:t>修正がある場合は、</a:t>
            </a:r>
            <a:endParaRPr sz="1317" kern="0" dirty="0">
              <a:solidFill>
                <a:sysClr val="windowText" lastClr="000000"/>
              </a:solidFill>
              <a:latin typeface="小塚ゴシック Pr6N B"/>
              <a:cs typeface="小塚ゴシック Pr6N B"/>
            </a:endParaRPr>
          </a:p>
          <a:p>
            <a:pPr marL="5971" defTabSz="429951">
              <a:spcBef>
                <a:spcPts val="294"/>
              </a:spcBef>
            </a:pPr>
            <a:r>
              <a:rPr sz="1317" b="1" kern="0" spc="-2" dirty="0">
                <a:solidFill>
                  <a:srgbClr val="FF2600"/>
                </a:solidFill>
                <a:latin typeface="小塚ゴシック Pr6N B"/>
                <a:cs typeface="小塚ゴシック Pr6N B"/>
              </a:rPr>
              <a:t>担当委員もしくは委員会よりご連絡します</a:t>
            </a:r>
            <a:endParaRPr sz="1317" kern="0" dirty="0">
              <a:solidFill>
                <a:sysClr val="windowText" lastClr="000000"/>
              </a:solidFill>
              <a:latin typeface="小塚ゴシック Pr6N B"/>
              <a:cs typeface="小塚ゴシック Pr6N B"/>
            </a:endParaRPr>
          </a:p>
        </p:txBody>
      </p:sp>
      <p:sp>
        <p:nvSpPr>
          <p:cNvPr id="19" name="object 19"/>
          <p:cNvSpPr/>
          <p:nvPr/>
        </p:nvSpPr>
        <p:spPr>
          <a:xfrm>
            <a:off x="7247877" y="1381110"/>
            <a:ext cx="3899815" cy="2366843"/>
          </a:xfrm>
          <a:custGeom>
            <a:avLst/>
            <a:gdLst/>
            <a:ahLst/>
            <a:cxnLst/>
            <a:rect l="l" t="t" r="r" b="b"/>
            <a:pathLst>
              <a:path w="5367019" h="4362450">
                <a:moveTo>
                  <a:pt x="5366813" y="2181027"/>
                </a:moveTo>
                <a:lnTo>
                  <a:pt x="5366813" y="199851"/>
                </a:lnTo>
                <a:lnTo>
                  <a:pt x="5361534" y="154027"/>
                </a:lnTo>
                <a:lnTo>
                  <a:pt x="5346498" y="111961"/>
                </a:lnTo>
                <a:lnTo>
                  <a:pt x="5322905" y="74854"/>
                </a:lnTo>
                <a:lnTo>
                  <a:pt x="5291953" y="43904"/>
                </a:lnTo>
                <a:lnTo>
                  <a:pt x="5254845" y="20312"/>
                </a:lnTo>
                <a:lnTo>
                  <a:pt x="5212778" y="5277"/>
                </a:lnTo>
                <a:lnTo>
                  <a:pt x="5166953" y="0"/>
                </a:lnTo>
                <a:lnTo>
                  <a:pt x="199852" y="0"/>
                </a:lnTo>
                <a:lnTo>
                  <a:pt x="154028" y="5277"/>
                </a:lnTo>
                <a:lnTo>
                  <a:pt x="111962" y="20312"/>
                </a:lnTo>
                <a:lnTo>
                  <a:pt x="74855" y="43904"/>
                </a:lnTo>
                <a:lnTo>
                  <a:pt x="43905" y="74854"/>
                </a:lnTo>
                <a:lnTo>
                  <a:pt x="20313" y="111961"/>
                </a:lnTo>
                <a:lnTo>
                  <a:pt x="5278" y="154027"/>
                </a:lnTo>
                <a:lnTo>
                  <a:pt x="0" y="199851"/>
                </a:lnTo>
                <a:lnTo>
                  <a:pt x="0" y="4162203"/>
                </a:lnTo>
                <a:lnTo>
                  <a:pt x="5278" y="4208028"/>
                </a:lnTo>
                <a:lnTo>
                  <a:pt x="20313" y="4250094"/>
                </a:lnTo>
                <a:lnTo>
                  <a:pt x="43905" y="4287201"/>
                </a:lnTo>
                <a:lnTo>
                  <a:pt x="74855" y="4318151"/>
                </a:lnTo>
                <a:lnTo>
                  <a:pt x="111962" y="4341743"/>
                </a:lnTo>
                <a:lnTo>
                  <a:pt x="154028" y="4356778"/>
                </a:lnTo>
                <a:lnTo>
                  <a:pt x="199852" y="4362056"/>
                </a:lnTo>
                <a:lnTo>
                  <a:pt x="5166953" y="4362056"/>
                </a:lnTo>
                <a:lnTo>
                  <a:pt x="5212778" y="4356778"/>
                </a:lnTo>
                <a:lnTo>
                  <a:pt x="5254845" y="4341743"/>
                </a:lnTo>
                <a:lnTo>
                  <a:pt x="5291953" y="4318151"/>
                </a:lnTo>
                <a:lnTo>
                  <a:pt x="5322905" y="4287201"/>
                </a:lnTo>
                <a:lnTo>
                  <a:pt x="5346498" y="4250094"/>
                </a:lnTo>
                <a:lnTo>
                  <a:pt x="5361534" y="4208028"/>
                </a:lnTo>
                <a:lnTo>
                  <a:pt x="5366813" y="4162203"/>
                </a:lnTo>
                <a:lnTo>
                  <a:pt x="5366813" y="2181027"/>
                </a:lnTo>
                <a:close/>
              </a:path>
            </a:pathLst>
          </a:custGeom>
          <a:ln w="149888">
            <a:solidFill>
              <a:srgbClr val="FF2600"/>
            </a:solidFill>
            <a:prstDash val="dot"/>
          </a:ln>
        </p:spPr>
        <p:txBody>
          <a:bodyPr wrap="square" lIns="0" tIns="0" rIns="0" bIns="0" rtlCol="0"/>
          <a:lstStyle/>
          <a:p>
            <a:pPr defTabSz="429951"/>
            <a:endParaRPr sz="846" kern="0">
              <a:solidFill>
                <a:sysClr val="windowText" lastClr="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lang="ja-JP" altLang="en-US" sz="5300" b="1" dirty="0">
                <a:solidFill>
                  <a:srgbClr val="FFC000"/>
                </a:solidFill>
                <a:latin typeface="Noto Serif JP Black" panose="02020400000000000000"/>
                <a:ea typeface="Noto Serif JP Black" panose="02020400000000000000"/>
                <a:cs typeface="Cascadia Code ExtraLight" panose="020B0609020000020004" pitchFamily="49" charset="0"/>
              </a:rPr>
              <a:t>財団資金管理委員会の</a:t>
            </a:r>
            <a:r>
              <a:rPr lang="en-US" altLang="ja-JP" sz="5300" b="1" dirty="0">
                <a:solidFill>
                  <a:srgbClr val="FFC000"/>
                </a:solidFill>
                <a:latin typeface="Noto Serif JP Black" panose="02020400000000000000"/>
                <a:ea typeface="Noto Serif JP Black" panose="02020400000000000000"/>
                <a:cs typeface="Cascadia Code ExtraLight" panose="020B0609020000020004" pitchFamily="49" charset="0"/>
              </a:rPr>
              <a:t>2</a:t>
            </a:r>
            <a:r>
              <a:rPr lang="ja-JP" altLang="en-US" sz="5300" b="1" dirty="0">
                <a:solidFill>
                  <a:srgbClr val="FFC000"/>
                </a:solidFill>
                <a:latin typeface="Noto Serif JP Black" panose="02020400000000000000"/>
                <a:ea typeface="Noto Serif JP Black" panose="02020400000000000000"/>
                <a:cs typeface="Cascadia Code ExtraLight" panose="020B0609020000020004" pitchFamily="49" charset="0"/>
              </a:rPr>
              <a:t>つの役割</a:t>
            </a:r>
            <a:br>
              <a:rPr lang="en-US" altLang="ja-JP" sz="9600" b="1" dirty="0">
                <a:latin typeface="Cascadia Code ExtraLight" panose="020B0609020000020004" pitchFamily="49" charset="0"/>
                <a:cs typeface="Cascadia Code ExtraLight" panose="020B0609020000020004" pitchFamily="49" charset="0"/>
              </a:rPr>
            </a:br>
            <a:endParaRPr kumimoji="1" lang="ja-JP" altLang="en-US"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2057400"/>
            <a:ext cx="8756374" cy="3018183"/>
          </a:xfrm>
        </p:spPr>
        <p:txBody>
          <a:bodyPr>
            <a:noAutofit/>
          </a:bodyPr>
          <a:lstStyle/>
          <a:p>
            <a:pPr marL="45720" indent="0">
              <a:buNone/>
            </a:pPr>
            <a:r>
              <a:rPr lang="ja-JP" altLang="en-US" sz="3200" b="1" dirty="0">
                <a:ea typeface="Noto Serif JP Black" panose="02020400000000000000"/>
              </a:rPr>
              <a:t>１．地区とクラブとの間で締結した覚書　</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　（</a:t>
            </a:r>
            <a:r>
              <a:rPr lang="en-US" altLang="ja-JP" sz="3200" b="1" dirty="0">
                <a:solidFill>
                  <a:srgbClr val="FF0000"/>
                </a:solidFill>
                <a:ea typeface="Noto Serif JP Black" panose="02020400000000000000"/>
              </a:rPr>
              <a:t>MOU</a:t>
            </a:r>
            <a:r>
              <a:rPr lang="ja-JP" altLang="en-US" sz="3200" b="1" dirty="0">
                <a:ea typeface="Noto Serif JP Black" panose="02020400000000000000"/>
              </a:rPr>
              <a:t>）の管理</a:t>
            </a:r>
            <a:endParaRPr kumimoji="1" lang="en-US" altLang="ja-JP" sz="3200" b="1" dirty="0">
              <a:ea typeface="Noto Serif JP Black" panose="02020400000000000000"/>
            </a:endParaRPr>
          </a:p>
          <a:p>
            <a:pPr marL="45720" indent="0">
              <a:buNone/>
            </a:pPr>
            <a:r>
              <a:rPr lang="ja-JP" altLang="en-US" sz="3200" b="1" dirty="0">
                <a:ea typeface="Noto Serif JP Black" panose="02020400000000000000"/>
              </a:rPr>
              <a:t>　　　　</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２．地区補助金（</a:t>
            </a:r>
            <a:r>
              <a:rPr lang="en-US" altLang="ja-JP" sz="3200" b="1" dirty="0">
                <a:ea typeface="Noto Serif JP Black" panose="02020400000000000000"/>
              </a:rPr>
              <a:t>DG)</a:t>
            </a:r>
            <a:r>
              <a:rPr lang="ja-JP" altLang="en-US" sz="3200" b="1" dirty="0">
                <a:ea typeface="Noto Serif JP Black" panose="02020400000000000000"/>
              </a:rPr>
              <a:t>報告書のチェック</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　（</a:t>
            </a:r>
            <a:r>
              <a:rPr lang="ja-JP" altLang="en-US" sz="3200" b="1" dirty="0">
                <a:solidFill>
                  <a:srgbClr val="FF0000"/>
                </a:solidFill>
                <a:ea typeface="Noto Serif JP Black" panose="02020400000000000000"/>
              </a:rPr>
              <a:t>事後監査</a:t>
            </a:r>
            <a:r>
              <a:rPr lang="ja-JP" altLang="en-US" sz="3200" b="1" dirty="0">
                <a:ea typeface="Noto Serif JP Black" panose="02020400000000000000"/>
              </a:rPr>
              <a:t>）</a:t>
            </a:r>
            <a:endParaRPr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209429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en-US" altLang="ja-JP"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1.</a:t>
            </a: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地区とクラブとの間で締結した覚書（</a:t>
            </a:r>
            <a:r>
              <a:rPr kumimoji="1" lang="en-US" altLang="ja-JP" sz="5300" b="1" i="0" u="none" strike="noStrike" kern="1200" cap="none" spc="0" normalizeH="0" baseline="0" noProof="0" dirty="0">
                <a:ln>
                  <a:noFill/>
                </a:ln>
                <a:solidFill>
                  <a:srgbClr val="FF0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MOU</a:t>
            </a: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）の管理</a:t>
            </a:r>
            <a:br>
              <a:rPr lang="en-US" altLang="ja-JP" sz="9600" b="1" dirty="0">
                <a:latin typeface="Cascadia Code ExtraLight" panose="020B0609020000020004" pitchFamily="49" charset="0"/>
                <a:cs typeface="Cascadia Code ExtraLight" panose="020B0609020000020004" pitchFamily="49" charset="0"/>
              </a:rPr>
            </a:br>
            <a:endParaRPr kumimoji="1" lang="ja-JP" altLang="en-US"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endParaRPr lang="en-US" altLang="ja-JP" sz="2400" b="1" dirty="0">
              <a:ea typeface="Noto Serif JP Black" panose="02020400000000000000"/>
            </a:endParaRPr>
          </a:p>
          <a:p>
            <a:pPr marL="45720" indent="0">
              <a:buNone/>
            </a:pPr>
            <a:r>
              <a:rPr lang="ja-JP" altLang="en-US" sz="3200" b="1" dirty="0">
                <a:ea typeface="Noto Serif JP Black" panose="02020400000000000000"/>
              </a:rPr>
              <a:t>・補助金（</a:t>
            </a:r>
            <a:r>
              <a:rPr lang="en-US" altLang="ja-JP" sz="3200" b="1" dirty="0">
                <a:ea typeface="Noto Serif JP Black" panose="02020400000000000000"/>
              </a:rPr>
              <a:t>GG/DG)</a:t>
            </a:r>
            <a:r>
              <a:rPr lang="ja-JP" altLang="en-US" sz="3200" b="1" dirty="0">
                <a:ea typeface="Noto Serif JP Black" panose="02020400000000000000"/>
              </a:rPr>
              <a:t>を適正に使用するという誓約書</a:t>
            </a:r>
            <a:endParaRPr lang="en-US" altLang="ja-JP" sz="3200" b="1" dirty="0">
              <a:ea typeface="Noto Serif JP Black" panose="02020400000000000000"/>
            </a:endParaRPr>
          </a:p>
          <a:p>
            <a:pPr marL="45720" indent="0">
              <a:buNone/>
            </a:pPr>
            <a:r>
              <a:rPr kumimoji="1" lang="ja-JP" altLang="en-US" sz="3200" b="1" dirty="0">
                <a:ea typeface="Noto Serif JP Black" panose="02020400000000000000"/>
              </a:rPr>
              <a:t>・補助金管理セミナーの受講が必須条件</a:t>
            </a:r>
            <a:endParaRPr kumimoji="1" lang="en-US" altLang="ja-JP" sz="3200" b="1" dirty="0">
              <a:ea typeface="Noto Serif JP Black" panose="02020400000000000000"/>
            </a:endParaRPr>
          </a:p>
          <a:p>
            <a:pPr marL="45720" indent="0">
              <a:buNone/>
            </a:pPr>
            <a:r>
              <a:rPr lang="ja-JP" altLang="en-US" sz="3200" b="1" dirty="0">
                <a:ea typeface="Noto Serif JP Black" panose="02020400000000000000"/>
              </a:rPr>
              <a:t>・毎年</a:t>
            </a:r>
            <a:r>
              <a:rPr lang="en-US" altLang="ja-JP" sz="3200" b="1" dirty="0">
                <a:ea typeface="Noto Serif JP Black" panose="02020400000000000000"/>
              </a:rPr>
              <a:t>3</a:t>
            </a:r>
            <a:r>
              <a:rPr lang="ja-JP" altLang="en-US" sz="3200" b="1" dirty="0">
                <a:ea typeface="Noto Serif JP Black" panose="02020400000000000000"/>
              </a:rPr>
              <a:t>月ころに提出をお願いしております</a:t>
            </a:r>
            <a:endParaRPr kumimoji="1"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364707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D09E4-8FA2-3B7A-5A49-9CBE9E58C2E1}"/>
              </a:ext>
            </a:extLst>
          </p:cNvPr>
          <p:cNvSpPr>
            <a:spLocks noGrp="1"/>
          </p:cNvSpPr>
          <p:nvPr>
            <p:ph type="title"/>
          </p:nvPr>
        </p:nvSpPr>
        <p:spPr>
          <a:xfrm>
            <a:off x="2357437" y="509587"/>
            <a:ext cx="6923112" cy="1356360"/>
          </a:xfrm>
        </p:spPr>
        <p:txBody>
          <a:bodyPr>
            <a:normAutofit/>
          </a:bodyPr>
          <a:lstStyle/>
          <a:p>
            <a:r>
              <a:rPr kumimoji="1" lang="ja-JP" altLang="en-US" sz="4800" dirty="0">
                <a:solidFill>
                  <a:srgbClr val="FFC000"/>
                </a:solidFill>
              </a:rPr>
              <a:t>地区補助金承認状況</a:t>
            </a:r>
          </a:p>
        </p:txBody>
      </p:sp>
      <p:sp>
        <p:nvSpPr>
          <p:cNvPr id="3" name="コンテンツ プレースホルダー 2">
            <a:extLst>
              <a:ext uri="{FF2B5EF4-FFF2-40B4-BE49-F238E27FC236}">
                <a16:creationId xmlns:a16="http://schemas.microsoft.com/office/drawing/2014/main" id="{28FB3AF9-9C87-11AF-10EB-6D53E0EC5A0E}"/>
              </a:ext>
            </a:extLst>
          </p:cNvPr>
          <p:cNvSpPr>
            <a:spLocks noGrp="1"/>
          </p:cNvSpPr>
          <p:nvPr>
            <p:ph idx="1"/>
          </p:nvPr>
        </p:nvSpPr>
        <p:spPr>
          <a:xfrm>
            <a:off x="2927648" y="2060849"/>
            <a:ext cx="6923112" cy="4037297"/>
          </a:xfrm>
        </p:spPr>
        <p:txBody>
          <a:bodyPr/>
          <a:lstStyle/>
          <a:p>
            <a:r>
              <a:rPr lang="ja-JP" altLang="en-US" sz="3200" b="1" dirty="0">
                <a:latin typeface="ＭＳ Ｐゴシック" panose="020B0600070205080204" pitchFamily="50" charset="-128"/>
                <a:ea typeface="ＭＳ Ｐゴシック" panose="020B0600070205080204" pitchFamily="50" charset="-128"/>
              </a:rPr>
              <a:t>承認件数　６４件</a:t>
            </a:r>
            <a:endParaRPr lang="en-US" altLang="ja-JP" sz="3200" b="1" dirty="0">
              <a:latin typeface="ＭＳ Ｐゴシック" panose="020B0600070205080204" pitchFamily="50" charset="-128"/>
              <a:ea typeface="ＭＳ Ｐゴシック" panose="020B0600070205080204" pitchFamily="50" charset="-128"/>
            </a:endParaRPr>
          </a:p>
          <a:p>
            <a:r>
              <a:rPr kumimoji="1" lang="ja-JP" altLang="en-US" sz="3200" b="1" dirty="0">
                <a:latin typeface="ＭＳ Ｐゴシック" panose="020B0600070205080204" pitchFamily="50" charset="-128"/>
                <a:ea typeface="ＭＳ Ｐゴシック" panose="020B0600070205080204" pitchFamily="50" charset="-128"/>
              </a:rPr>
              <a:t>金額　　</a:t>
            </a:r>
            <a:r>
              <a:rPr lang="ja-JP" altLang="en-US" sz="3200" b="1" dirty="0">
                <a:latin typeface="ＭＳ Ｐゴシック" panose="020B0600070205080204" pitchFamily="50" charset="-128"/>
                <a:ea typeface="ＭＳ Ｐゴシック" panose="020B0600070205080204" pitchFamily="50" charset="-128"/>
              </a:rPr>
              <a:t>２７，１７３，３２９円</a:t>
            </a:r>
            <a:endParaRPr kumimoji="1" lang="en-US" altLang="ja-JP" sz="3200" b="1" dirty="0">
              <a:latin typeface="ＭＳ Ｐゴシック" panose="020B0600070205080204" pitchFamily="50" charset="-128"/>
              <a:ea typeface="ＭＳ Ｐゴシック" panose="020B0600070205080204" pitchFamily="50" charset="-128"/>
            </a:endParaRPr>
          </a:p>
          <a:p>
            <a:endParaRPr lang="en-US" altLang="ja-JP" sz="3200" b="1" dirty="0">
              <a:latin typeface="ＭＳ Ｐゴシック" panose="020B0600070205080204" pitchFamily="50" charset="-128"/>
              <a:ea typeface="ＭＳ Ｐゴシック" panose="020B0600070205080204" pitchFamily="50" charset="-128"/>
            </a:endParaRPr>
          </a:p>
          <a:p>
            <a:r>
              <a:rPr kumimoji="1" lang="ja-JP" altLang="en-US" sz="3200" b="1" dirty="0">
                <a:latin typeface="ＭＳ Ｐゴシック" panose="020B0600070205080204" pitchFamily="50" charset="-128"/>
                <a:ea typeface="ＭＳ Ｐゴシック" panose="020B0600070205080204" pitchFamily="50" charset="-128"/>
              </a:rPr>
              <a:t>国内プロジェクト　</a:t>
            </a:r>
            <a:r>
              <a:rPr lang="ja-JP" altLang="en-US" sz="3200" b="1" dirty="0">
                <a:latin typeface="ＭＳ Ｐゴシック" panose="020B0600070205080204" pitchFamily="50" charset="-128"/>
                <a:ea typeface="ＭＳ Ｐゴシック" panose="020B0600070205080204" pitchFamily="50" charset="-128"/>
              </a:rPr>
              <a:t>５７</a:t>
            </a:r>
            <a:r>
              <a:rPr kumimoji="1" lang="ja-JP" altLang="en-US" sz="3200" b="1" dirty="0">
                <a:latin typeface="ＭＳ Ｐゴシック" panose="020B0600070205080204" pitchFamily="50" charset="-128"/>
                <a:ea typeface="ＭＳ Ｐゴシック" panose="020B0600070205080204" pitchFamily="50" charset="-128"/>
              </a:rPr>
              <a:t>件　</a:t>
            </a:r>
            <a:endParaRPr kumimoji="1"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海外プロジェクト　　７件</a:t>
            </a:r>
            <a:endParaRPr kumimoji="1" lang="en-US" altLang="ja-JP" sz="3200" b="1"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5300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en-US" altLang="ja-JP"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2.</a:t>
            </a: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地区補助金（</a:t>
            </a:r>
            <a:r>
              <a:rPr kumimoji="1" lang="en-US" altLang="ja-JP"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DG</a:t>
            </a: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）のチェック（</a:t>
            </a:r>
            <a:r>
              <a:rPr kumimoji="1" lang="ja-JP" altLang="en-US" sz="5300" b="1" i="0" u="none" strike="noStrike" kern="1200" cap="none" spc="0" normalizeH="0" baseline="0" noProof="0" dirty="0">
                <a:ln>
                  <a:noFill/>
                </a:ln>
                <a:solidFill>
                  <a:srgbClr val="FF0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事後監査</a:t>
            </a: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endParaRPr lang="en-US" altLang="ja-JP" sz="2400" b="1" dirty="0">
              <a:ea typeface="Noto Serif JP Black" panose="02020400000000000000"/>
            </a:endParaRPr>
          </a:p>
          <a:p>
            <a:pPr marL="45720" indent="0">
              <a:buNone/>
            </a:pPr>
            <a:r>
              <a:rPr lang="ja-JP" altLang="en-US" sz="3200" b="1" dirty="0">
                <a:ea typeface="Noto Serif JP Black" panose="02020400000000000000"/>
              </a:rPr>
              <a:t>・事前審査は補助金委員会が担当</a:t>
            </a:r>
            <a:endParaRPr lang="en-US" altLang="ja-JP" sz="3200" b="1" dirty="0">
              <a:ea typeface="Noto Serif JP Black" panose="02020400000000000000"/>
            </a:endParaRPr>
          </a:p>
          <a:p>
            <a:pPr marL="45720" indent="0">
              <a:buNone/>
            </a:pPr>
            <a:r>
              <a:rPr kumimoji="1" lang="ja-JP" altLang="en-US" sz="3200" b="1" dirty="0">
                <a:ea typeface="Noto Serif JP Black" panose="02020400000000000000"/>
              </a:rPr>
              <a:t>・ルールにしたがった利用がなされているかを監査</a:t>
            </a:r>
            <a:endParaRPr kumimoji="1" lang="en-US" altLang="ja-JP" sz="3200" b="1" dirty="0">
              <a:ea typeface="Noto Serif JP Black" panose="02020400000000000000"/>
            </a:endParaRPr>
          </a:p>
          <a:p>
            <a:pPr marL="45720" indent="0">
              <a:buNone/>
            </a:pPr>
            <a:r>
              <a:rPr lang="ja-JP" altLang="en-US" sz="3200" b="1" dirty="0">
                <a:ea typeface="Noto Serif JP Black" panose="02020400000000000000"/>
              </a:rPr>
              <a:t>・目的外使用・不正使用がないようにご注意ください</a:t>
            </a:r>
            <a:endParaRPr kumimoji="1"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219800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クラブ会長の責務</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endParaRPr lang="en-US" altLang="ja-JP" sz="2400" b="1" dirty="0">
              <a:ea typeface="Noto Serif JP Black" panose="02020400000000000000"/>
            </a:endParaRPr>
          </a:p>
          <a:p>
            <a:pPr marL="45720" indent="0">
              <a:buNone/>
            </a:pPr>
            <a:r>
              <a:rPr lang="ja-JP" altLang="en-US" sz="3200" b="1" dirty="0">
                <a:ea typeface="Noto Serif JP Black" panose="02020400000000000000"/>
              </a:rPr>
              <a:t>・補助金が適切な管理において使用されるようにしてください</a:t>
            </a:r>
            <a:endParaRPr lang="en-US" altLang="ja-JP" sz="3200" b="1" dirty="0">
              <a:ea typeface="Noto Serif JP Black" panose="02020400000000000000"/>
            </a:endParaRPr>
          </a:p>
          <a:p>
            <a:pPr marL="45720" indent="0">
              <a:buNone/>
            </a:pPr>
            <a:r>
              <a:rPr kumimoji="1" lang="ja-JP" altLang="en-US" sz="3200" b="1" dirty="0">
                <a:ea typeface="Noto Serif JP Black" panose="02020400000000000000"/>
              </a:rPr>
              <a:t>・補助金に関与するすべての人（受益者・物資調達先等）が、ロータリアン及びロータリアンの家族・関係者であると認識される事態を避けるよう活動してください</a:t>
            </a:r>
            <a:endParaRPr kumimoji="1"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273851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クラブ会長の責務</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endParaRPr lang="en-US" altLang="ja-JP" sz="2400" b="1" dirty="0">
              <a:ea typeface="Noto Serif JP Black" panose="02020400000000000000"/>
            </a:endParaRPr>
          </a:p>
          <a:p>
            <a:pPr marL="45720" indent="0">
              <a:buNone/>
            </a:pPr>
            <a:r>
              <a:rPr lang="ja-JP" altLang="en-US" sz="3200" b="1" dirty="0">
                <a:ea typeface="Noto Serif JP Black" panose="02020400000000000000"/>
              </a:rPr>
              <a:t>・申請書に記載した内容以外の目的で補助金を使用しないようにしてください</a:t>
            </a:r>
            <a:endParaRPr lang="en-US" altLang="ja-JP" sz="3200" b="1" dirty="0">
              <a:ea typeface="Noto Serif JP Black" panose="02020400000000000000"/>
            </a:endParaRPr>
          </a:p>
          <a:p>
            <a:pPr marL="45720" indent="0">
              <a:buNone/>
            </a:pPr>
            <a:r>
              <a:rPr kumimoji="1" lang="ja-JP" altLang="en-US" sz="3200" b="1" dirty="0">
                <a:ea typeface="Noto Serif JP Black" panose="02020400000000000000"/>
              </a:rPr>
              <a:t>・地区は各クラブが高潔性をもって資金を使用していることを前提としています。各クラブにおいて、不正使用に関する管理監督体制を構築して、適切にご使用ください</a:t>
            </a:r>
            <a:endParaRPr kumimoji="1"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250701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プロジェクトの変更について</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r>
              <a:rPr lang="ja-JP" altLang="en-US" sz="3200" b="1" dirty="0">
                <a:ea typeface="Noto Serif JP Black" panose="02020400000000000000"/>
              </a:rPr>
              <a:t>大幅な変更があるときは、事前に担当の補助金委員会にご相談ください。</a:t>
            </a:r>
            <a:endParaRPr lang="en-US" altLang="ja-JP" sz="3200" b="1" dirty="0">
              <a:ea typeface="Noto Serif JP Black" panose="02020400000000000000"/>
            </a:endParaRPr>
          </a:p>
          <a:p>
            <a:pPr marL="45720" indent="0">
              <a:buNone/>
            </a:pPr>
            <a:r>
              <a:rPr lang="ja-JP" altLang="en-US" sz="2800" b="1" dirty="0">
                <a:ea typeface="Noto Serif JP Black" panose="02020400000000000000"/>
              </a:rPr>
              <a:t>・プロジェクト内容の大幅な変更</a:t>
            </a:r>
            <a:endParaRPr lang="en-US" altLang="ja-JP" sz="2800" b="1" dirty="0">
              <a:ea typeface="Noto Serif JP Black" panose="02020400000000000000"/>
            </a:endParaRPr>
          </a:p>
          <a:p>
            <a:pPr marL="45720" indent="0">
              <a:buNone/>
            </a:pPr>
            <a:r>
              <a:rPr lang="ja-JP" altLang="en-US" sz="2800" b="1" dirty="0">
                <a:ea typeface="Noto Serif JP Black" panose="02020400000000000000"/>
              </a:rPr>
              <a:t>・予算の変更</a:t>
            </a:r>
            <a:endParaRPr lang="en-US" altLang="ja-JP" sz="2800" b="1" dirty="0">
              <a:ea typeface="Noto Serif JP Black" panose="02020400000000000000"/>
            </a:endParaRPr>
          </a:p>
          <a:p>
            <a:pPr marL="45720" indent="0">
              <a:buNone/>
            </a:pPr>
            <a:r>
              <a:rPr lang="ja-JP" altLang="en-US" sz="2800" b="1" dirty="0">
                <a:ea typeface="Noto Serif JP Black" panose="02020400000000000000"/>
              </a:rPr>
              <a:t>・支払先の変更、申請にない物品の購入など</a:t>
            </a:r>
            <a:endParaRPr lang="en-US" altLang="ja-JP" sz="2800" b="1" dirty="0">
              <a:ea typeface="Noto Serif JP Black" panose="02020400000000000000"/>
            </a:endParaRPr>
          </a:p>
          <a:p>
            <a:pPr marL="45720" indent="0">
              <a:buNone/>
            </a:pPr>
            <a:r>
              <a:rPr lang="ja-JP" altLang="en-US" sz="2800" b="1" dirty="0">
                <a:ea typeface="Noto Serif JP Black" panose="02020400000000000000"/>
              </a:rPr>
              <a:t>・実施場所の変更</a:t>
            </a:r>
            <a:endParaRPr lang="en-US" altLang="ja-JP" sz="2800" b="1" dirty="0">
              <a:ea typeface="Noto Serif JP Black" panose="02020400000000000000"/>
            </a:endParaRPr>
          </a:p>
          <a:p>
            <a:pPr marL="45720" indent="0">
              <a:buNone/>
            </a:pPr>
            <a:endParaRPr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231083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プロジェクトの変更について</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endParaRPr lang="en-US" altLang="ja-JP" sz="3200" b="1" dirty="0">
              <a:ea typeface="Noto Serif JP Black" panose="02020400000000000000"/>
            </a:endParaRPr>
          </a:p>
          <a:p>
            <a:pPr marL="45720" indent="0">
              <a:buNone/>
            </a:pPr>
            <a:r>
              <a:rPr lang="ja-JP" altLang="en-US" sz="3200" b="1" dirty="0">
                <a:ea typeface="Noto Serif JP Black" panose="02020400000000000000"/>
              </a:rPr>
              <a:t>プロジェクトの変更につき、「理由書」の提出をもって認められる場合があります。</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どの程度の変更であれば認められる可能性があるか、どうぞ、お早めにご担当の補助金委員会にご相談ください。</a:t>
            </a:r>
            <a:endParaRPr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555351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F9D10-2436-F13D-4F79-4DEE372DA41A}"/>
              </a:ext>
            </a:extLst>
          </p:cNvPr>
          <p:cNvSpPr>
            <a:spLocks noGrp="1"/>
          </p:cNvSpPr>
          <p:nvPr>
            <p:ph type="title"/>
          </p:nvPr>
        </p:nvSpPr>
        <p:spPr/>
        <p:txBody>
          <a:bodyPr>
            <a:normAutofit fontScale="90000"/>
          </a:bodyPr>
          <a:lstStyle/>
          <a:p>
            <a:pPr marL="34289">
              <a:spcBef>
                <a:spcPts val="1400"/>
              </a:spcBef>
              <a:defRPr/>
            </a:pPr>
            <a:br>
              <a:rPr kumimoji="1" lang="en-US" altLang="ja-JP" sz="4800" b="1" i="0" u="none" strike="noStrike" kern="1200" cap="none" spc="0" normalizeH="0" baseline="0" noProof="0" dirty="0">
                <a:ln>
                  <a:noFill/>
                </a:ln>
                <a:solidFill>
                  <a:srgbClr val="4A66AC"/>
                </a:solidFill>
                <a:effectLst/>
                <a:uLnTx/>
                <a:uFillTx/>
                <a:latin typeface="Cascadia Code ExtraLight" panose="020B0609020000020004" pitchFamily="49" charset="0"/>
                <a:ea typeface="ＭＳ ゴシック" panose="020B0609070205080204" pitchFamily="49" charset="-128"/>
                <a:cs typeface="Cascadia Code ExtraLight" panose="020B0609020000020004" pitchFamily="49" charset="0"/>
              </a:rPr>
            </a:br>
            <a:r>
              <a:rPr kumimoji="1" lang="ja-JP" altLang="en-US" sz="5300" b="1" i="0" u="none" strike="noStrike" kern="1200" cap="none" spc="0" normalizeH="0" baseline="0" noProof="0" dirty="0">
                <a:ln>
                  <a:noFill/>
                </a:ln>
                <a:solidFill>
                  <a:srgbClr val="FFC000"/>
                </a:solidFill>
                <a:effectLst/>
                <a:uLnTx/>
                <a:uFillTx/>
                <a:latin typeface="Cascadia Code ExtraLight" panose="020B0609020000020004" pitchFamily="49" charset="0"/>
                <a:ea typeface="Noto Serif JP Black" panose="02020400000000000000"/>
                <a:cs typeface="Cascadia Code ExtraLight" panose="020B0609020000020004" pitchFamily="49" charset="0"/>
              </a:rPr>
              <a:t>専用口座について</a:t>
            </a:r>
            <a:br>
              <a:rPr lang="en-US" altLang="ja-JP" sz="5300" b="1" dirty="0">
                <a:latin typeface="Cascadia Code ExtraLight" panose="020B0609020000020004" pitchFamily="49" charset="0"/>
                <a:cs typeface="Cascadia Code ExtraLight" panose="020B0609020000020004" pitchFamily="49" charset="0"/>
              </a:rPr>
            </a:br>
            <a:endParaRPr kumimoji="1" lang="ja-JP" altLang="en-US" sz="5300" dirty="0"/>
          </a:p>
        </p:txBody>
      </p:sp>
      <p:sp>
        <p:nvSpPr>
          <p:cNvPr id="3" name="コンテンツ プレースホルダー 2">
            <a:extLst>
              <a:ext uri="{FF2B5EF4-FFF2-40B4-BE49-F238E27FC236}">
                <a16:creationId xmlns:a16="http://schemas.microsoft.com/office/drawing/2014/main" id="{052C2A65-6350-C98D-5C4C-3C58276B7A24}"/>
              </a:ext>
            </a:extLst>
          </p:cNvPr>
          <p:cNvSpPr>
            <a:spLocks noGrp="1"/>
          </p:cNvSpPr>
          <p:nvPr>
            <p:ph idx="1"/>
          </p:nvPr>
        </p:nvSpPr>
        <p:spPr>
          <a:xfrm>
            <a:off x="1143001" y="1965960"/>
            <a:ext cx="8756374" cy="3546944"/>
          </a:xfrm>
        </p:spPr>
        <p:txBody>
          <a:bodyPr>
            <a:normAutofit/>
          </a:bodyPr>
          <a:lstStyle/>
          <a:p>
            <a:pPr marL="45720" indent="0">
              <a:buNone/>
            </a:pPr>
            <a:r>
              <a:rPr lang="ja-JP" altLang="en-US" sz="3200" b="1" dirty="0">
                <a:ea typeface="Noto Serif JP Black" panose="02020400000000000000"/>
              </a:rPr>
              <a:t>・すべての支払いは、専用口座を利用して実施してください</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・専用口座は</a:t>
            </a:r>
            <a:r>
              <a:rPr lang="en-US" altLang="ja-JP" sz="3200" b="1" dirty="0">
                <a:ea typeface="Noto Serif JP Black" panose="02020400000000000000"/>
              </a:rPr>
              <a:t>0</a:t>
            </a:r>
            <a:r>
              <a:rPr lang="ja-JP" altLang="en-US" sz="3200" b="1" dirty="0">
                <a:ea typeface="Noto Serif JP Black" panose="02020400000000000000"/>
              </a:rPr>
              <a:t>円で始まり</a:t>
            </a:r>
            <a:r>
              <a:rPr lang="en-US" altLang="ja-JP" sz="3200" b="1" dirty="0">
                <a:ea typeface="Noto Serif JP Black" panose="02020400000000000000"/>
              </a:rPr>
              <a:t>0</a:t>
            </a:r>
            <a:r>
              <a:rPr lang="ja-JP" altLang="en-US" sz="3200" b="1" dirty="0">
                <a:ea typeface="Noto Serif JP Black" panose="02020400000000000000"/>
              </a:rPr>
              <a:t>円で終わらせるようにしてください</a:t>
            </a:r>
            <a:endParaRPr lang="en-US" altLang="ja-JP" sz="3200" b="1" dirty="0">
              <a:ea typeface="Noto Serif JP Black" panose="02020400000000000000"/>
            </a:endParaRPr>
          </a:p>
          <a:p>
            <a:pPr marL="45720" indent="0">
              <a:buNone/>
            </a:pPr>
            <a:r>
              <a:rPr lang="ja-JP" altLang="en-US" sz="3200" b="1" dirty="0">
                <a:ea typeface="Noto Serif JP Black" panose="02020400000000000000"/>
              </a:rPr>
              <a:t>・報告書提出時に、専用口座の通帳コピー（</a:t>
            </a:r>
            <a:r>
              <a:rPr lang="en-US" altLang="ja-JP" sz="3200" b="1" dirty="0">
                <a:ea typeface="Noto Serif JP Black" panose="02020400000000000000"/>
              </a:rPr>
              <a:t>PDF</a:t>
            </a:r>
            <a:r>
              <a:rPr lang="ja-JP" altLang="en-US" sz="3200" b="1" dirty="0">
                <a:ea typeface="Noto Serif JP Black" panose="02020400000000000000"/>
              </a:rPr>
              <a:t>）をご提出ください</a:t>
            </a:r>
            <a:endParaRPr lang="en-US" altLang="ja-JP" sz="3200" b="1" dirty="0">
              <a:ea typeface="Noto Serif JP Black" panose="02020400000000000000"/>
            </a:endParaRPr>
          </a:p>
        </p:txBody>
      </p:sp>
      <p:pic>
        <p:nvPicPr>
          <p:cNvPr id="5" name="図 4">
            <a:extLst>
              <a:ext uri="{FF2B5EF4-FFF2-40B4-BE49-F238E27FC236}">
                <a16:creationId xmlns:a16="http://schemas.microsoft.com/office/drawing/2014/main" id="{645EA3B7-E575-A624-8246-7A8B60F7A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3184" y="5379555"/>
            <a:ext cx="2306451" cy="868845"/>
          </a:xfrm>
          <a:prstGeom prst="rect">
            <a:avLst/>
          </a:prstGeom>
        </p:spPr>
      </p:pic>
    </p:spTree>
    <p:extLst>
      <p:ext uri="{BB962C8B-B14F-4D97-AF65-F5344CB8AC3E}">
        <p14:creationId xmlns:p14="http://schemas.microsoft.com/office/powerpoint/2010/main" val="190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897255" y="596730"/>
            <a:ext cx="5586413" cy="1233488"/>
          </a:xfrm>
        </p:spPr>
        <p:txBody>
          <a:bodyPr>
            <a:normAutofit/>
          </a:bodyPr>
          <a:lstStyle/>
          <a:p>
            <a:pPr algn="ctr"/>
            <a:r>
              <a:rPr lang="ja-JP" altLang="en-US" sz="4000" b="1" dirty="0">
                <a:ea typeface="ＭＳ Ｐゴシック" panose="020B0600070205080204" pitchFamily="50" charset="-128"/>
              </a:rPr>
              <a:t>ご注意いただきたいこと</a:t>
            </a:r>
            <a:br>
              <a:rPr lang="en-US" altLang="ja-JP" sz="4000" dirty="0"/>
            </a:br>
            <a:endParaRPr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984885" y="1566626"/>
            <a:ext cx="10309860" cy="776523"/>
          </a:xfrm>
        </p:spPr>
        <p:txBody>
          <a:bodyPr>
            <a:noAutofit/>
          </a:bodyPr>
          <a:lstStyle/>
          <a:p>
            <a:pPr marL="0" indent="0" algn="ctr">
              <a:buNone/>
            </a:pPr>
            <a:r>
              <a:rPr kumimoji="1" lang="ja-JP" altLang="en-US" sz="4800" b="1" dirty="0">
                <a:solidFill>
                  <a:srgbClr val="FFC000"/>
                </a:solidFill>
                <a:ea typeface="ＭＳ Ｐゴシック" panose="020B0600070205080204" pitchFamily="50" charset="-128"/>
              </a:rPr>
              <a:t>補助金専用口座の</a:t>
            </a:r>
            <a:r>
              <a:rPr lang="ja-JP" altLang="en-US" sz="4800" b="1" dirty="0">
                <a:solidFill>
                  <a:srgbClr val="FFC000"/>
                </a:solidFill>
                <a:ea typeface="ＭＳ Ｐゴシック" panose="020B0600070205080204" pitchFamily="50" charset="-128"/>
              </a:rPr>
              <a:t>使用</a:t>
            </a:r>
            <a:endParaRPr kumimoji="1" lang="en-US" altLang="ja-JP" sz="4800" b="1" dirty="0">
              <a:solidFill>
                <a:srgbClr val="FFC000"/>
              </a:solidFill>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1419225" y="2736849"/>
            <a:ext cx="9875520" cy="38806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spcAft>
                <a:spcPts val="600"/>
              </a:spcAft>
            </a:pPr>
            <a:r>
              <a:rPr lang="ja-JP" altLang="en-US" b="1" dirty="0">
                <a:solidFill>
                  <a:schemeClr val="tx2"/>
                </a:solidFill>
                <a:ea typeface="ＭＳ Ｐゴシック" panose="020B0600070205080204" pitchFamily="50" charset="-128"/>
              </a:rPr>
              <a:t>①　</a:t>
            </a:r>
            <a:r>
              <a:rPr lang="ja-JP" altLang="en-US" b="1" dirty="0">
                <a:solidFill>
                  <a:srgbClr val="FF0000"/>
                </a:solidFill>
                <a:ea typeface="ＭＳ Ｐゴシック" panose="020B0600070205080204" pitchFamily="50" charset="-128"/>
              </a:rPr>
              <a:t>補助金利用プロジェクトに関わるすべての入出金を専用口座にて行ってください。</a:t>
            </a:r>
            <a:endParaRPr lang="en-US" altLang="ja-JP" b="1" dirty="0">
              <a:solidFill>
                <a:srgbClr val="FF0000"/>
              </a:solidFill>
              <a:ea typeface="ＭＳ Ｐゴシック" panose="020B0600070205080204" pitchFamily="50" charset="-128"/>
            </a:endParaRPr>
          </a:p>
          <a:p>
            <a:pPr>
              <a:spcAft>
                <a:spcPts val="600"/>
              </a:spcAft>
            </a:pPr>
            <a:r>
              <a:rPr lang="ja-JP" altLang="en-US" b="1" dirty="0">
                <a:solidFill>
                  <a:schemeClr val="tx2"/>
                </a:solidFill>
                <a:ea typeface="ＭＳ Ｐゴシック" panose="020B0600070205080204" pitchFamily="50" charset="-128"/>
              </a:rPr>
              <a:t>②　専用口座は、０にしてプロジェクトを開始し、終了時には０にしてご報告ください。</a:t>
            </a:r>
            <a:endParaRPr lang="en-US" altLang="ja-JP" b="1" dirty="0">
              <a:solidFill>
                <a:schemeClr val="tx2"/>
              </a:solidFill>
              <a:ea typeface="ＭＳ Ｐゴシック" panose="020B0600070205080204" pitchFamily="50" charset="-128"/>
            </a:endParaRPr>
          </a:p>
          <a:p>
            <a:pPr>
              <a:spcAft>
                <a:spcPts val="600"/>
              </a:spcAft>
            </a:pPr>
            <a:r>
              <a:rPr lang="ja-JP" altLang="en-US" b="1" dirty="0">
                <a:solidFill>
                  <a:schemeClr val="tx2"/>
                </a:solidFill>
                <a:ea typeface="ＭＳ Ｐゴシック" panose="020B0600070205080204" pitchFamily="50" charset="-128"/>
              </a:rPr>
              <a:t>③　補助金入金前にプロジェクトを開始されるクラブは、</a:t>
            </a:r>
            <a:r>
              <a:rPr lang="ja-JP" altLang="en-US" b="1" u="sng" dirty="0">
                <a:solidFill>
                  <a:schemeClr val="tx2"/>
                </a:solidFill>
                <a:ea typeface="ＭＳ Ｐゴシック" panose="020B0600070205080204" pitchFamily="50" charset="-128"/>
              </a:rPr>
              <a:t>専用口座にクラブ拠出金及び</a:t>
            </a:r>
            <a:endParaRPr lang="en-US" altLang="ja-JP" b="1" u="sng" dirty="0">
              <a:solidFill>
                <a:schemeClr val="tx2"/>
              </a:solidFill>
              <a:ea typeface="ＭＳ Ｐゴシック" panose="020B0600070205080204" pitchFamily="50" charset="-128"/>
            </a:endParaRPr>
          </a:p>
          <a:p>
            <a:pPr>
              <a:spcAft>
                <a:spcPts val="600"/>
              </a:spcAft>
            </a:pPr>
            <a:r>
              <a:rPr lang="en-US" altLang="ja-JP" b="1" dirty="0">
                <a:solidFill>
                  <a:schemeClr val="tx2"/>
                </a:solidFill>
                <a:ea typeface="ＭＳ Ｐゴシック" panose="020B0600070205080204" pitchFamily="50" charset="-128"/>
              </a:rPr>
              <a:t>  </a:t>
            </a:r>
            <a:r>
              <a:rPr lang="ja-JP" altLang="en-US" b="1" dirty="0">
                <a:solidFill>
                  <a:schemeClr val="tx2"/>
                </a:solidFill>
                <a:ea typeface="ＭＳ Ｐゴシック" panose="020B0600070205080204" pitchFamily="50" charset="-128"/>
              </a:rPr>
              <a:t>　</a:t>
            </a:r>
            <a:r>
              <a:rPr lang="en-US" altLang="ja-JP" b="1" dirty="0">
                <a:solidFill>
                  <a:schemeClr val="tx2"/>
                </a:solidFill>
                <a:ea typeface="ＭＳ Ｐゴシック" panose="020B0600070205080204" pitchFamily="50" charset="-128"/>
              </a:rPr>
              <a:t> </a:t>
            </a:r>
            <a:r>
              <a:rPr lang="ja-JP" altLang="en-US" b="1" u="sng" dirty="0">
                <a:solidFill>
                  <a:schemeClr val="tx2"/>
                </a:solidFill>
                <a:ea typeface="ＭＳ Ｐゴシック" panose="020B0600070205080204" pitchFamily="50" charset="-128"/>
              </a:rPr>
              <a:t>必要であれば補助金相当額を入金いただき</a:t>
            </a:r>
            <a:r>
              <a:rPr lang="ja-JP" altLang="en-US" b="1" dirty="0">
                <a:solidFill>
                  <a:schemeClr val="tx2"/>
                </a:solidFill>
                <a:ea typeface="ＭＳ Ｐゴシック" panose="020B0600070205080204" pitchFamily="50" charset="-128"/>
              </a:rPr>
              <a:t>、地区からの補助金入金後に、専用口座</a:t>
            </a:r>
            <a:endParaRPr lang="en-US" altLang="ja-JP" b="1" dirty="0">
              <a:solidFill>
                <a:schemeClr val="tx2"/>
              </a:solidFill>
              <a:ea typeface="ＭＳ Ｐゴシック" panose="020B0600070205080204" pitchFamily="50" charset="-128"/>
            </a:endParaRPr>
          </a:p>
          <a:p>
            <a:pPr>
              <a:spcAft>
                <a:spcPts val="600"/>
              </a:spcAft>
            </a:pPr>
            <a:r>
              <a:rPr lang="ja-JP" altLang="en-US" b="1" dirty="0">
                <a:solidFill>
                  <a:schemeClr val="tx2"/>
                </a:solidFill>
                <a:ea typeface="ＭＳ Ｐゴシック" panose="020B0600070205080204" pitchFamily="50" charset="-128"/>
              </a:rPr>
              <a:t>　　から、立て替え分をお戻しください。</a:t>
            </a:r>
            <a:endParaRPr lang="en-US" altLang="ja-JP" b="1" dirty="0">
              <a:solidFill>
                <a:schemeClr val="tx2"/>
              </a:solidFill>
              <a:ea typeface="ＭＳ Ｐゴシック" panose="020B0600070205080204" pitchFamily="50" charset="-128"/>
            </a:endParaRPr>
          </a:p>
          <a:p>
            <a:pPr>
              <a:spcAft>
                <a:spcPts val="600"/>
              </a:spcAft>
            </a:pPr>
            <a:endParaRPr lang="en-US" altLang="ja-JP" b="1" dirty="0">
              <a:solidFill>
                <a:schemeClr val="tx2"/>
              </a:solidFill>
              <a:ea typeface="ＭＳ Ｐゴシック" panose="020B0600070205080204" pitchFamily="50" charset="-128"/>
            </a:endParaRPr>
          </a:p>
          <a:p>
            <a:pPr>
              <a:spcAft>
                <a:spcPts val="600"/>
              </a:spcAft>
            </a:pPr>
            <a:r>
              <a:rPr lang="ja-JP" altLang="en-US" b="1" dirty="0">
                <a:solidFill>
                  <a:schemeClr val="tx2"/>
                </a:solidFill>
                <a:ea typeface="ＭＳ Ｐゴシック" panose="020B0600070205080204" pitchFamily="50" charset="-128"/>
              </a:rPr>
              <a:t>　　</a:t>
            </a:r>
            <a:r>
              <a:rPr lang="ja-JP" altLang="en-US" b="1" dirty="0">
                <a:solidFill>
                  <a:srgbClr val="FF0000"/>
                </a:solidFill>
                <a:ea typeface="ＭＳ Ｐゴシック" panose="020B0600070205080204" pitchFamily="50" charset="-128"/>
              </a:rPr>
              <a:t>専用口座にすべての出し入れが記録されることが重要です。</a:t>
            </a:r>
            <a:endParaRPr lang="en-US" altLang="ja-JP" b="1" dirty="0">
              <a:solidFill>
                <a:srgbClr val="FF0000"/>
              </a:solidFill>
              <a:ea typeface="ＭＳ Ｐゴシック" panose="020B0600070205080204" pitchFamily="50" charset="-128"/>
            </a:endParaRPr>
          </a:p>
          <a:p>
            <a:endParaRPr lang="en-US" altLang="ja-JP" dirty="0"/>
          </a:p>
        </p:txBody>
      </p:sp>
    </p:spTree>
    <p:extLst>
      <p:ext uri="{BB962C8B-B14F-4D97-AF65-F5344CB8AC3E}">
        <p14:creationId xmlns:p14="http://schemas.microsoft.com/office/powerpoint/2010/main" val="132393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1143000" y="609600"/>
            <a:ext cx="5557838" cy="1356360"/>
          </a:xfrm>
        </p:spPr>
        <p:txBody>
          <a:bodyPr>
            <a:normAutofit/>
          </a:bodyPr>
          <a:lstStyle/>
          <a:p>
            <a:pPr algn="ctr"/>
            <a:r>
              <a:rPr lang="ja-JP" altLang="en-US" sz="4000" b="1" dirty="0">
                <a:ea typeface="ＭＳ Ｐゴシック" panose="020B0600070205080204" pitchFamily="50" charset="-128"/>
              </a:rPr>
              <a:t>ご注意いただきたいこと</a:t>
            </a:r>
            <a:br>
              <a:rPr lang="en-US" altLang="ja-JP" sz="4000" dirty="0"/>
            </a:br>
            <a:endParaRPr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1329773" y="1750689"/>
            <a:ext cx="9705974" cy="1029448"/>
          </a:xfrm>
        </p:spPr>
        <p:txBody>
          <a:bodyPr>
            <a:noAutofit/>
          </a:bodyPr>
          <a:lstStyle/>
          <a:p>
            <a:pPr marL="0" indent="0">
              <a:buNone/>
            </a:pPr>
            <a:r>
              <a:rPr lang="ja-JP" altLang="en-US" sz="4800" dirty="0">
                <a:solidFill>
                  <a:srgbClr val="FFC000"/>
                </a:solidFill>
                <a:ea typeface="ＭＳ Ｐゴシック" panose="020B0600070205080204" pitchFamily="50" charset="-128"/>
              </a:rPr>
              <a:t>申請時と実行時のプロジェクト内容の変更はできません</a:t>
            </a:r>
            <a:endParaRPr lang="en-US" altLang="ja-JP" sz="4800" dirty="0">
              <a:solidFill>
                <a:srgbClr val="FFC000"/>
              </a:solidFill>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1028700" y="2663687"/>
            <a:ext cx="10472737" cy="37211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a:t>
            </a:r>
            <a:endParaRPr lang="en-US" altLang="ja-JP" b="1" u="sng"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u="sng"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ja-JP" altLang="en-US" b="1" dirty="0">
                <a:solidFill>
                  <a:srgbClr val="FF0000"/>
                </a:solidFill>
                <a:ea typeface="ＭＳ Ｐゴシック" panose="020B0600070205080204" pitchFamily="50" charset="-128"/>
              </a:rPr>
              <a:t>大幅な内容の変更があった場合は、基本的に返金処理になります。</a:t>
            </a:r>
            <a:endParaRPr lang="en-US" altLang="ja-JP" b="1" dirty="0">
              <a:solidFill>
                <a:srgbClr val="FF0000"/>
              </a:solidFill>
              <a:ea typeface="ＭＳ Ｐゴシック" panose="020B0600070205080204" pitchFamily="50" charset="-128"/>
            </a:endParaRPr>
          </a:p>
          <a:p>
            <a:pPr marL="0" indent="0">
              <a:lnSpc>
                <a:spcPct val="100000"/>
              </a:lnSpc>
              <a:spcBef>
                <a:spcPts val="0"/>
              </a:spcBef>
              <a:spcAft>
                <a:spcPts val="600"/>
              </a:spcAft>
              <a:buNone/>
            </a:pPr>
            <a:endParaRPr lang="en-US" altLang="ja-JP" b="1" dirty="0">
              <a:solidFill>
                <a:schemeClr val="tx2"/>
              </a:solidFill>
              <a:ea typeface="ＭＳ Ｐゴシック" panose="020B0600070205080204" pitchFamily="50" charset="-128"/>
            </a:endParaRPr>
          </a:p>
          <a:p>
            <a:pPr>
              <a:lnSpc>
                <a:spcPct val="100000"/>
              </a:lnSpc>
              <a:spcBef>
                <a:spcPts val="0"/>
              </a:spcBef>
              <a:spcAft>
                <a:spcPts val="1200"/>
              </a:spcAft>
            </a:pPr>
            <a:r>
              <a:rPr lang="ja-JP" altLang="en-US" b="1" dirty="0">
                <a:solidFill>
                  <a:schemeClr val="tx2"/>
                </a:solidFill>
                <a:ea typeface="ＭＳ Ｐゴシック" panose="020B0600070205080204" pitchFamily="50" charset="-128"/>
              </a:rPr>
              <a:t>地区補助金委員会及び地区資金管理委員会が、やむを得ない変更と認める場合もありますので、</a:t>
            </a:r>
            <a:endParaRPr lang="en-US" altLang="ja-JP" b="1" dirty="0">
              <a:solidFill>
                <a:schemeClr val="tx2"/>
              </a:solidFill>
              <a:ea typeface="ＭＳ Ｐゴシック" panose="020B0600070205080204" pitchFamily="50" charset="-128"/>
            </a:endParaRPr>
          </a:p>
          <a:p>
            <a:pPr>
              <a:lnSpc>
                <a:spcPct val="100000"/>
              </a:lnSpc>
              <a:spcBef>
                <a:spcPts val="0"/>
              </a:spcBef>
              <a:spcAft>
                <a:spcPts val="1200"/>
              </a:spcAft>
            </a:pPr>
            <a:r>
              <a:rPr lang="ja-JP" altLang="en-US" b="1" dirty="0">
                <a:solidFill>
                  <a:schemeClr val="tx2"/>
                </a:solidFill>
                <a:ea typeface="ＭＳ Ｐゴシック" panose="020B0600070205080204" pitchFamily="50" charset="-128"/>
              </a:rPr>
              <a:t>変更可能性が判明した時点で、必ず補助金委員会にご相談ください。</a:t>
            </a:r>
            <a:endParaRPr lang="en-US" altLang="ja-JP" b="1"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予算の変更、受益者の変更、支払先の変更、実施場所の変更</a:t>
            </a:r>
            <a:endParaRPr lang="en-US" altLang="ja-JP" b="1"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ja-JP" altLang="en-US" b="1" dirty="0">
                <a:solidFill>
                  <a:schemeClr val="tx2"/>
                </a:solidFill>
                <a:ea typeface="ＭＳ Ｐゴシック" panose="020B0600070205080204" pitchFamily="50" charset="-128"/>
              </a:rPr>
              <a:t>　　申請にない物品の購入　等</a:t>
            </a:r>
            <a:endParaRPr lang="en-US" altLang="ja-JP" b="1" dirty="0">
              <a:solidFill>
                <a:schemeClr val="tx2"/>
              </a:solidFill>
              <a:ea typeface="ＭＳ Ｐゴシック" panose="020B0600070205080204" pitchFamily="50" charset="-128"/>
            </a:endParaRPr>
          </a:p>
          <a:p>
            <a:endParaRPr lang="en-US" altLang="ja-JP" b="1" dirty="0">
              <a:ea typeface="ＭＳ Ｐ明朝" panose="02020600040205080304" pitchFamily="18" charset="-128"/>
            </a:endParaRPr>
          </a:p>
          <a:p>
            <a:pPr marL="0" indent="0">
              <a:buNone/>
            </a:pPr>
            <a:endParaRPr lang="en-US" altLang="ja-JP" b="1" dirty="0"/>
          </a:p>
          <a:p>
            <a:pPr marL="0" indent="0">
              <a:buNone/>
            </a:pPr>
            <a:endParaRPr lang="en-US" altLang="ja-JP" b="1" dirty="0"/>
          </a:p>
          <a:p>
            <a:pPr marL="0" indent="0">
              <a:buNone/>
            </a:pPr>
            <a:endParaRPr lang="en-US" altLang="ja-JP" dirty="0"/>
          </a:p>
        </p:txBody>
      </p:sp>
    </p:spTree>
    <p:extLst>
      <p:ext uri="{BB962C8B-B14F-4D97-AF65-F5344CB8AC3E}">
        <p14:creationId xmlns:p14="http://schemas.microsoft.com/office/powerpoint/2010/main" val="130569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1143000" y="609600"/>
            <a:ext cx="5748130" cy="1356360"/>
          </a:xfrm>
        </p:spPr>
        <p:txBody>
          <a:bodyPr>
            <a:normAutofit/>
          </a:bodyPr>
          <a:lstStyle/>
          <a:p>
            <a:pPr algn="ctr"/>
            <a:r>
              <a:rPr kumimoji="1" lang="ja-JP" altLang="en-US" sz="4000" b="1" i="0" u="none" strike="noStrike" kern="1200" cap="none" spc="0" normalizeH="0" baseline="0" noProof="0" dirty="0">
                <a:ln>
                  <a:noFill/>
                </a:ln>
                <a:solidFill>
                  <a:srgbClr val="4A66AC"/>
                </a:solidFill>
                <a:effectLst/>
                <a:uLnTx/>
                <a:uFillTx/>
                <a:latin typeface="Corbel" panose="020B0503020204020204"/>
                <a:ea typeface="ＭＳ Ｐゴシック" panose="020B0600070205080204" pitchFamily="50" charset="-128"/>
                <a:cs typeface="+mj-cs"/>
              </a:rPr>
              <a:t>ご注意いただきたいこと</a:t>
            </a:r>
            <a:br>
              <a:rPr lang="en-US" altLang="ja-JP" sz="4000" dirty="0"/>
            </a:br>
            <a:endParaRPr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2327440" y="1623312"/>
            <a:ext cx="7543801" cy="1029448"/>
          </a:xfrm>
        </p:spPr>
        <p:txBody>
          <a:bodyPr>
            <a:noAutofit/>
          </a:bodyPr>
          <a:lstStyle/>
          <a:p>
            <a:pPr marL="0" indent="0">
              <a:buNone/>
            </a:pPr>
            <a:r>
              <a:rPr lang="ja-JP" altLang="en-US" sz="4800" dirty="0">
                <a:solidFill>
                  <a:srgbClr val="FFC000"/>
                </a:solidFill>
                <a:ea typeface="ＭＳ Ｐゴシック" panose="020B0600070205080204" pitchFamily="50" charset="-128"/>
              </a:rPr>
              <a:t>予算の変更について</a:t>
            </a:r>
            <a:endParaRPr lang="en-US" altLang="ja-JP" sz="4800" dirty="0">
              <a:solidFill>
                <a:srgbClr val="FFC000"/>
              </a:solidFill>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1577009" y="2513347"/>
            <a:ext cx="9458738" cy="360466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①当初計画より支出額が大きくなった場合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不足額をクラブ拠出金にて対応してください。</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②支出額が少なくなった場合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・クラブ拠出金の減額</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・クラブ拠出金を０にしてもまだ残金がある場合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残金が</a:t>
            </a:r>
            <a:r>
              <a:rPr lang="ja-JP" altLang="en-US" b="1" dirty="0">
                <a:solidFill>
                  <a:srgbClr val="FF0000"/>
                </a:solidFill>
                <a:ea typeface="ＭＳ Ｐゴシック" panose="020B0600070205080204" pitchFamily="50" charset="-128"/>
              </a:rPr>
              <a:t>１００ドル以上　</a:t>
            </a:r>
            <a:r>
              <a:rPr lang="ja-JP" altLang="en-US" b="1" dirty="0">
                <a:solidFill>
                  <a:schemeClr val="tx2"/>
                </a:solidFill>
                <a:ea typeface="ＭＳ Ｐゴシック" panose="020B0600070205080204" pitchFamily="50" charset="-128"/>
              </a:rPr>
              <a:t>余った金額全額を返金</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残金が</a:t>
            </a:r>
            <a:r>
              <a:rPr lang="ja-JP" altLang="en-US" b="1" dirty="0">
                <a:solidFill>
                  <a:srgbClr val="FF0000"/>
                </a:solidFill>
                <a:ea typeface="ＭＳ Ｐゴシック" panose="020B0600070205080204" pitchFamily="50" charset="-128"/>
              </a:rPr>
              <a:t>１００ドル未満　</a:t>
            </a:r>
            <a:r>
              <a:rPr lang="ja-JP" altLang="en-US" b="1" dirty="0">
                <a:solidFill>
                  <a:schemeClr val="tx2"/>
                </a:solidFill>
                <a:ea typeface="ＭＳ Ｐゴシック" panose="020B0600070205080204" pitchFamily="50" charset="-128"/>
              </a:rPr>
              <a:t>クラブニコニコへ</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いずれも事前に補助金委員にご相談ください。</a:t>
            </a:r>
            <a:endParaRPr lang="en-US" altLang="ja-JP" b="1" dirty="0">
              <a:solidFill>
                <a:schemeClr val="tx2"/>
              </a:solidFill>
              <a:ea typeface="ＭＳ Ｐゴシック" panose="020B0600070205080204" pitchFamily="50" charset="-128"/>
            </a:endParaRPr>
          </a:p>
          <a:p>
            <a:endParaRPr lang="en-US" altLang="ja-JP" b="1" dirty="0">
              <a:ea typeface="ＭＳ Ｐ明朝" panose="02020600040205080304" pitchFamily="18" charset="-128"/>
            </a:endParaRPr>
          </a:p>
          <a:p>
            <a:pPr marL="0" indent="0">
              <a:buNone/>
            </a:pPr>
            <a:endParaRPr lang="en-US" altLang="ja-JP" b="1" dirty="0"/>
          </a:p>
          <a:p>
            <a:pPr marL="0" indent="0">
              <a:buNone/>
            </a:pPr>
            <a:endParaRPr lang="en-US" altLang="ja-JP" b="1" dirty="0"/>
          </a:p>
          <a:p>
            <a:pPr marL="0" indent="0">
              <a:buNone/>
            </a:pPr>
            <a:endParaRPr lang="en-US" altLang="ja-JP" dirty="0"/>
          </a:p>
        </p:txBody>
      </p:sp>
    </p:spTree>
    <p:extLst>
      <p:ext uri="{BB962C8B-B14F-4D97-AF65-F5344CB8AC3E}">
        <p14:creationId xmlns:p14="http://schemas.microsoft.com/office/powerpoint/2010/main" val="321574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1143000" y="609600"/>
            <a:ext cx="5469835" cy="1356360"/>
          </a:xfrm>
        </p:spPr>
        <p:txBody>
          <a:bodyPr>
            <a:normAutofit/>
          </a:bodyPr>
          <a:lstStyle/>
          <a:p>
            <a:pPr algn="ctr"/>
            <a:r>
              <a:rPr kumimoji="1" lang="ja-JP" altLang="en-US" sz="4000" b="1" i="0" u="none" strike="noStrike" kern="1200" cap="none" spc="0" normalizeH="0" baseline="0" noProof="0" dirty="0">
                <a:ln>
                  <a:noFill/>
                </a:ln>
                <a:solidFill>
                  <a:srgbClr val="4A66AC"/>
                </a:solidFill>
                <a:effectLst/>
                <a:uLnTx/>
                <a:uFillTx/>
                <a:latin typeface="Corbel" panose="020B0503020204020204"/>
                <a:ea typeface="ＭＳ Ｐゴシック" panose="020B0600070205080204" pitchFamily="50" charset="-128"/>
                <a:cs typeface="+mj-cs"/>
              </a:rPr>
              <a:t>ご注意いただきたいこと</a:t>
            </a:r>
            <a:br>
              <a:rPr lang="en-US" altLang="ja-JP" sz="4000" dirty="0"/>
            </a:br>
            <a:endParaRPr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2890300" y="1531782"/>
            <a:ext cx="4822466" cy="868356"/>
          </a:xfrm>
        </p:spPr>
        <p:txBody>
          <a:bodyPr>
            <a:noAutofit/>
          </a:bodyPr>
          <a:lstStyle/>
          <a:p>
            <a:pPr marL="0" indent="0">
              <a:buNone/>
            </a:pPr>
            <a:r>
              <a:rPr lang="ja-JP" altLang="en-US" sz="4800" b="1" dirty="0">
                <a:solidFill>
                  <a:srgbClr val="FFC000"/>
                </a:solidFill>
                <a:latin typeface="ＭＳ Ｐゴシック" panose="020B0600070205080204" pitchFamily="50" charset="-128"/>
                <a:ea typeface="ＭＳ Ｐゴシック" panose="020B0600070205080204" pitchFamily="50" charset="-128"/>
              </a:rPr>
              <a:t>寄贈品</a:t>
            </a:r>
            <a:r>
              <a:rPr lang="ja-JP" altLang="en-US" sz="4800" dirty="0">
                <a:solidFill>
                  <a:srgbClr val="FFC000"/>
                </a:solidFill>
                <a:latin typeface="ＭＳ Ｐゴシック" panose="020B0600070205080204" pitchFamily="50" charset="-128"/>
                <a:ea typeface="ＭＳ Ｐゴシック" panose="020B0600070205080204" pitchFamily="50" charset="-128"/>
              </a:rPr>
              <a:t>について</a:t>
            </a:r>
            <a:endParaRPr kumimoji="1" lang="en-US" altLang="ja-JP" sz="4800" dirty="0">
              <a:solidFill>
                <a:srgbClr val="FFC0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1143000" y="2610678"/>
            <a:ext cx="10002077" cy="37706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b="1" dirty="0">
                <a:solidFill>
                  <a:srgbClr val="FF0000"/>
                </a:solidFill>
                <a:ea typeface="ＭＳ Ｐゴシック" panose="020B0600070205080204" pitchFamily="50" charset="-128"/>
              </a:rPr>
              <a:t>寄贈品には、可能な限り「ロータリー徽章」及「びロータリークラブの名前」を明記ください。</a:t>
            </a:r>
            <a:endParaRPr lang="en-US" altLang="ja-JP" b="1" dirty="0">
              <a:solidFill>
                <a:srgbClr val="FF0000"/>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例）　　プレート　、　シール　、立て札　　等</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これらは、オクトンでも注文できますが、ロゴマークは、</a:t>
            </a:r>
            <a:r>
              <a:rPr lang="en-US" altLang="ja-JP" b="1" dirty="0">
                <a:solidFill>
                  <a:schemeClr val="tx2"/>
                </a:solidFill>
                <a:ea typeface="ＭＳ Ｐゴシック" panose="020B0600070205080204" pitchFamily="50" charset="-128"/>
              </a:rPr>
              <a:t>M</a:t>
            </a:r>
            <a:r>
              <a:rPr lang="ja-JP" altLang="en-US" b="1" dirty="0">
                <a:solidFill>
                  <a:schemeClr val="tx2"/>
                </a:solidFill>
                <a:ea typeface="ＭＳ Ｐゴシック" panose="020B0600070205080204" pitchFamily="50" charset="-128"/>
              </a:rPr>
              <a:t>ｙ </a:t>
            </a:r>
            <a:r>
              <a:rPr lang="en-US" altLang="ja-JP" b="1" dirty="0">
                <a:solidFill>
                  <a:schemeClr val="tx2"/>
                </a:solidFill>
                <a:ea typeface="ＭＳ Ｐゴシック" panose="020B0600070205080204" pitchFamily="50" charset="-128"/>
              </a:rPr>
              <a:t>Rotary</a:t>
            </a:r>
            <a:r>
              <a:rPr lang="ja-JP" altLang="en-US" b="1" dirty="0">
                <a:solidFill>
                  <a:schemeClr val="tx2"/>
                </a:solidFill>
                <a:ea typeface="ＭＳ Ｐゴシック" panose="020B0600070205080204" pitchFamily="50" charset="-128"/>
              </a:rPr>
              <a:t>からダウンロードしてお使いいただいても結構です。使い方については、公共イメージより指針がありますので、お問合せください。</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上記については、すべて合わせて</a:t>
            </a:r>
            <a:r>
              <a:rPr lang="ja-JP" altLang="en-US" b="1" dirty="0">
                <a:solidFill>
                  <a:srgbClr val="FF0000"/>
                </a:solidFill>
                <a:ea typeface="ＭＳ Ｐゴシック" panose="020B0600070205080204" pitchFamily="50" charset="-128"/>
              </a:rPr>
              <a:t>上限＄１</a:t>
            </a:r>
            <a:r>
              <a:rPr lang="en-US" altLang="ja-JP" b="1" dirty="0">
                <a:solidFill>
                  <a:srgbClr val="FF0000"/>
                </a:solidFill>
                <a:ea typeface="ＭＳ Ｐゴシック" panose="020B0600070205080204" pitchFamily="50" charset="-128"/>
              </a:rPr>
              <a:t>,</a:t>
            </a:r>
            <a:r>
              <a:rPr lang="ja-JP" altLang="en-US" b="1" dirty="0">
                <a:solidFill>
                  <a:srgbClr val="FF0000"/>
                </a:solidFill>
                <a:ea typeface="ＭＳ Ｐゴシック" panose="020B0600070205080204" pitchFamily="50" charset="-128"/>
              </a:rPr>
              <a:t>０００</a:t>
            </a:r>
            <a:r>
              <a:rPr lang="ja-JP" altLang="en-US" b="1" dirty="0">
                <a:solidFill>
                  <a:schemeClr val="tx2"/>
                </a:solidFill>
                <a:ea typeface="ＭＳ Ｐゴシック" panose="020B0600070205080204" pitchFamily="50" charset="-128"/>
              </a:rPr>
              <a:t>までとなります。</a:t>
            </a:r>
          </a:p>
          <a:p>
            <a:pPr marL="0" indent="0">
              <a:buNone/>
            </a:pPr>
            <a:endParaRPr lang="en-US" altLang="ja-JP" dirty="0"/>
          </a:p>
        </p:txBody>
      </p:sp>
    </p:spTree>
    <p:extLst>
      <p:ext uri="{BB962C8B-B14F-4D97-AF65-F5344CB8AC3E}">
        <p14:creationId xmlns:p14="http://schemas.microsoft.com/office/powerpoint/2010/main" val="325266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D9DD9-B7E6-43C4-9AF7-7A77CD502B4A}"/>
              </a:ext>
            </a:extLst>
          </p:cNvPr>
          <p:cNvSpPr>
            <a:spLocks noGrp="1"/>
          </p:cNvSpPr>
          <p:nvPr>
            <p:ph type="title"/>
          </p:nvPr>
        </p:nvSpPr>
        <p:spPr>
          <a:xfrm>
            <a:off x="1577009" y="1231347"/>
            <a:ext cx="9358335" cy="1246810"/>
          </a:xfrm>
        </p:spPr>
        <p:txBody>
          <a:bodyPr>
            <a:normAutofit fontScale="90000"/>
          </a:bodyPr>
          <a:lstStyle/>
          <a:p>
            <a:pPr algn="l"/>
            <a:r>
              <a:rPr lang="ja-JP" altLang="en-US" sz="5300" b="1" dirty="0">
                <a:solidFill>
                  <a:srgbClr val="FFC000"/>
                </a:solidFill>
                <a:ea typeface="ＭＳ Ｐゴシック" panose="020B0600070205080204" pitchFamily="50" charset="-128"/>
              </a:rPr>
              <a:t>海外プロジェクトで考えられる事例</a:t>
            </a:r>
            <a:br>
              <a:rPr lang="en-US" altLang="ja-JP" b="1" dirty="0">
                <a:solidFill>
                  <a:schemeClr val="tx2"/>
                </a:solidFill>
                <a:ea typeface="ＭＳ Ｐゴシック" panose="020B0600070205080204" pitchFamily="50" charset="-128"/>
              </a:rPr>
            </a:br>
            <a:endParaRPr kumimoji="1" lang="ja-JP" altLang="en-US" dirty="0"/>
          </a:p>
        </p:txBody>
      </p:sp>
      <p:sp>
        <p:nvSpPr>
          <p:cNvPr id="3" name="コンテンツ プレースホルダー 2">
            <a:extLst>
              <a:ext uri="{FF2B5EF4-FFF2-40B4-BE49-F238E27FC236}">
                <a16:creationId xmlns:a16="http://schemas.microsoft.com/office/drawing/2014/main" id="{73904CD4-E6DD-4895-849A-F8742FA25226}"/>
              </a:ext>
            </a:extLst>
          </p:cNvPr>
          <p:cNvSpPr>
            <a:spLocks noGrp="1"/>
          </p:cNvSpPr>
          <p:nvPr>
            <p:ph idx="1"/>
          </p:nvPr>
        </p:nvSpPr>
        <p:spPr>
          <a:xfrm>
            <a:off x="1256656" y="1939232"/>
            <a:ext cx="9678688" cy="3938039"/>
          </a:xfrm>
        </p:spPr>
        <p:txBody>
          <a:bodyPr>
            <a:normAutofit fontScale="92500" lnSpcReduction="10000"/>
          </a:bodyPr>
          <a:lstStyle/>
          <a:p>
            <a:pPr marL="0" indent="0">
              <a:spcBef>
                <a:spcPts val="0"/>
              </a:spcBef>
              <a:spcAft>
                <a:spcPts val="1200"/>
              </a:spcAft>
              <a:buNone/>
            </a:pPr>
            <a:endParaRPr lang="en-US" altLang="ja-JP" sz="3000" b="1" dirty="0">
              <a:solidFill>
                <a:schemeClr val="tx2"/>
              </a:solidFill>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①実際の実行は、現地の団体や企業に任せており、運営自体、把握できない</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②自国ではないので、現地の様子が全くわからず、自らが管理できない</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③現地の団体や企業を管理しきれず、実行内容が大幅に変更になった</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④寄贈する予定のものが入手できず、別のものを寄贈した。</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⑤現地が予算として考えていて、ある物品が安くなったため、他のものを購入した　注１）</a:t>
            </a:r>
            <a:endParaRPr lang="en-US" altLang="ja-JP" sz="2000" b="1" u="sng"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⑥予算として考えていたため、あるものを安く購入し、別のものを高額なものに変更した　注２）</a:t>
            </a:r>
            <a:endParaRPr lang="en-US" altLang="ja-JP" sz="2000" b="1" dirty="0">
              <a:ea typeface="ＭＳ Ｐゴシック" panose="020B0600070205080204" pitchFamily="50" charset="-128"/>
            </a:endParaRPr>
          </a:p>
          <a:p>
            <a:pPr marL="0" indent="0">
              <a:spcBef>
                <a:spcPts val="0"/>
              </a:spcBef>
              <a:spcAft>
                <a:spcPts val="600"/>
              </a:spcAft>
              <a:buNone/>
            </a:pPr>
            <a:r>
              <a:rPr lang="en-US" altLang="ja-JP" sz="2000" b="1" u="sng" dirty="0">
                <a:ea typeface="ＭＳ Ｐゴシック" panose="020B0600070205080204" pitchFamily="50" charset="-128"/>
              </a:rPr>
              <a:t>※</a:t>
            </a:r>
            <a:r>
              <a:rPr lang="ja-JP" altLang="en-US" sz="2000" b="1" u="sng" dirty="0">
                <a:ea typeface="ＭＳ Ｐゴシック" panose="020B0600070205080204" pitchFamily="50" charset="-128"/>
              </a:rPr>
              <a:t>注１）、注２）に関しては、海外に限らず、日本国内でも問題になることがあります。</a:t>
            </a:r>
            <a:endParaRPr lang="en-US" altLang="ja-JP" sz="2000" b="1" u="sng" dirty="0">
              <a:ea typeface="ＭＳ Ｐゴシック" panose="020B0600070205080204" pitchFamily="50" charset="-128"/>
            </a:endParaRPr>
          </a:p>
          <a:p>
            <a:pPr marL="0" indent="0">
              <a:spcBef>
                <a:spcPts val="0"/>
              </a:spcBef>
              <a:spcAft>
                <a:spcPts val="600"/>
              </a:spcAft>
              <a:buNone/>
            </a:pPr>
            <a:endParaRPr lang="en-US" altLang="ja-JP" sz="2000" b="1" u="sng" dirty="0">
              <a:ea typeface="ＭＳ Ｐゴシック" panose="020B0600070205080204" pitchFamily="50" charset="-128"/>
            </a:endParaRPr>
          </a:p>
          <a:p>
            <a:pPr marL="0" indent="0">
              <a:spcBef>
                <a:spcPts val="0"/>
              </a:spcBef>
              <a:spcAft>
                <a:spcPts val="600"/>
              </a:spcAft>
              <a:buNone/>
            </a:pPr>
            <a:r>
              <a:rPr lang="ja-JP" altLang="en-US" sz="3000" b="1" u="sng" dirty="0">
                <a:solidFill>
                  <a:srgbClr val="FF0000"/>
                </a:solidFill>
                <a:ea typeface="ＭＳ Ｐゴシック" panose="020B0600070205080204" pitchFamily="50" charset="-128"/>
              </a:rPr>
              <a:t>現地の協力団体への現金寄付にならないようにご注意ください。</a:t>
            </a:r>
            <a:endParaRPr lang="en-US" altLang="ja-JP" sz="3000" b="1" u="sng" dirty="0">
              <a:solidFill>
                <a:srgbClr val="FF0000"/>
              </a:solidFill>
              <a:ea typeface="ＭＳ Ｐゴシック" panose="020B0600070205080204" pitchFamily="50" charset="-128"/>
            </a:endParaRPr>
          </a:p>
          <a:p>
            <a:pPr marL="0" indent="0">
              <a:buNone/>
            </a:pPr>
            <a:endParaRPr kumimoji="1" lang="ja-JP" altLang="en-US" dirty="0"/>
          </a:p>
        </p:txBody>
      </p:sp>
      <p:sp>
        <p:nvSpPr>
          <p:cNvPr id="4" name="テキスト ボックス 3">
            <a:extLst>
              <a:ext uri="{FF2B5EF4-FFF2-40B4-BE49-F238E27FC236}">
                <a16:creationId xmlns:a16="http://schemas.microsoft.com/office/drawing/2014/main" id="{0530D5BC-7312-5897-79E0-07C0F94BCBB1}"/>
              </a:ext>
            </a:extLst>
          </p:cNvPr>
          <p:cNvSpPr txBox="1"/>
          <p:nvPr/>
        </p:nvSpPr>
        <p:spPr>
          <a:xfrm>
            <a:off x="1256656" y="523461"/>
            <a:ext cx="5303170" cy="707886"/>
          </a:xfrm>
          <a:prstGeom prst="rect">
            <a:avLst/>
          </a:prstGeom>
          <a:noFill/>
        </p:spPr>
        <p:txBody>
          <a:bodyPr wrap="square" rtlCol="0">
            <a:spAutoFit/>
          </a:bodyPr>
          <a:lstStyle/>
          <a:p>
            <a:r>
              <a:rPr kumimoji="1" lang="ja-JP" altLang="en-US" sz="4000" b="1" i="0" u="none" strike="noStrike" kern="1200" cap="none" spc="0" normalizeH="0" baseline="0" noProof="0" dirty="0">
                <a:ln>
                  <a:noFill/>
                </a:ln>
                <a:solidFill>
                  <a:srgbClr val="4A66AC"/>
                </a:solidFill>
                <a:effectLst/>
                <a:uLnTx/>
                <a:uFillTx/>
                <a:latin typeface="Corbel" panose="020B0503020204020204"/>
                <a:ea typeface="ＭＳ Ｐゴシック" panose="020B0600070205080204" pitchFamily="50" charset="-128"/>
                <a:cs typeface="+mj-cs"/>
              </a:rPr>
              <a:t>ご注意いただきたいこと</a:t>
            </a:r>
            <a:endParaRPr kumimoji="1" lang="ja-JP" altLang="en-US" dirty="0"/>
          </a:p>
        </p:txBody>
      </p:sp>
    </p:spTree>
    <p:extLst>
      <p:ext uri="{BB962C8B-B14F-4D97-AF65-F5344CB8AC3E}">
        <p14:creationId xmlns:p14="http://schemas.microsoft.com/office/powerpoint/2010/main" val="10350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947530" y="401036"/>
            <a:ext cx="4856922" cy="835075"/>
          </a:xfrm>
        </p:spPr>
        <p:txBody>
          <a:bodyPr>
            <a:normAutofit/>
          </a:bodyPr>
          <a:lstStyle/>
          <a:p>
            <a:pPr algn="ctr"/>
            <a:r>
              <a:rPr lang="ja-JP" altLang="en-US" sz="4000" b="1" dirty="0">
                <a:ea typeface="ＭＳ Ｐゴシック" panose="020B0600070205080204" pitchFamily="50" charset="-128"/>
              </a:rPr>
              <a:t>報告時のご留意事項</a:t>
            </a:r>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48139" y="1417638"/>
            <a:ext cx="10588487" cy="503146"/>
          </a:xfrm>
        </p:spPr>
        <p:txBody>
          <a:bodyPr>
            <a:noAutofit/>
          </a:bodyPr>
          <a:lstStyle/>
          <a:p>
            <a:pPr marL="0" indent="0">
              <a:buNone/>
            </a:pPr>
            <a:r>
              <a:rPr lang="ja-JP" altLang="en-US" sz="3200" b="1" dirty="0">
                <a:solidFill>
                  <a:srgbClr val="FFC000"/>
                </a:solidFill>
                <a:ea typeface="ＭＳ Ｐゴシック" panose="020B0600070205080204" pitchFamily="50" charset="-128"/>
              </a:rPr>
              <a:t>クラブが主体となって、プロジェクトを実行した証明について</a:t>
            </a:r>
            <a:endParaRPr lang="en-US" altLang="ja-JP" sz="3200" b="1" dirty="0">
              <a:solidFill>
                <a:srgbClr val="FFC000"/>
              </a:solidFill>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01756" y="2228708"/>
            <a:ext cx="10588487" cy="410445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pPr>
            <a:r>
              <a:rPr lang="ja-JP" altLang="en-US" sz="2200" dirty="0">
                <a:solidFill>
                  <a:schemeClr val="tx2"/>
                </a:solidFill>
                <a:ea typeface="ＭＳ Ｐゴシック" panose="020B0600070205080204" pitchFamily="50" charset="-128"/>
              </a:rPr>
              <a:t>　</a:t>
            </a:r>
            <a:r>
              <a:rPr lang="ja-JP" altLang="en-US" sz="2100" b="1" dirty="0">
                <a:solidFill>
                  <a:schemeClr val="tx2"/>
                </a:solidFill>
                <a:ea typeface="ＭＳ Ｐゴシック" panose="020B0600070205080204" pitchFamily="50" charset="-128"/>
              </a:rPr>
              <a:t>すべての補助金プログラムは、クラブが主体（主催）あるいは共催のプロジェクトである必要があります。「共催」は名前だけでなく、プロジェクトの立案、計画、実行のすべてに深く関わることを言います。</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　</a:t>
            </a:r>
            <a:r>
              <a:rPr lang="ja-JP" altLang="en-US" sz="2100" b="1" dirty="0">
                <a:solidFill>
                  <a:schemeClr val="tx2"/>
                </a:solidFill>
                <a:ea typeface="ＭＳ Ｐゴシック" panose="020B0600070205080204" pitchFamily="50" charset="-128"/>
              </a:rPr>
              <a:t>クラブが主体となって行ったことは、報告時の写真や広報資料等で判断できます。これらの資料を報告時には必ずご用意ください。</a:t>
            </a:r>
            <a:endParaRPr lang="en-US" altLang="ja-JP" sz="2100" b="1" dirty="0">
              <a:solidFill>
                <a:schemeClr val="tx2"/>
              </a:solidFill>
              <a:ea typeface="ＭＳ Ｐゴシック" panose="020B0600070205080204" pitchFamily="50" charset="-128"/>
            </a:endParaRPr>
          </a:p>
          <a:p>
            <a:pPr>
              <a:lnSpc>
                <a:spcPct val="100000"/>
              </a:lnSpc>
            </a:pPr>
            <a:r>
              <a:rPr lang="ja-JP" altLang="en-US" sz="2100" b="1" dirty="0">
                <a:solidFill>
                  <a:schemeClr val="tx2"/>
                </a:solidFill>
                <a:ea typeface="ＭＳ Ｐゴシック" panose="020B0600070205080204" pitchFamily="50" charset="-128"/>
              </a:rPr>
              <a:t>・受益者とクラブメンバーの</a:t>
            </a:r>
            <a:r>
              <a:rPr lang="ja-JP" altLang="en-US" sz="2100" b="1" dirty="0">
                <a:solidFill>
                  <a:srgbClr val="FF0000"/>
                </a:solidFill>
                <a:ea typeface="ＭＳ Ｐゴシック" panose="020B0600070205080204" pitchFamily="50" charset="-128"/>
              </a:rPr>
              <a:t>写真</a:t>
            </a:r>
            <a:r>
              <a:rPr lang="ja-JP" altLang="en-US" sz="2100" b="1" dirty="0">
                <a:solidFill>
                  <a:schemeClr val="tx2"/>
                </a:solidFill>
                <a:ea typeface="ＭＳ Ｐゴシック" panose="020B0600070205080204" pitchFamily="50" charset="-128"/>
              </a:rPr>
              <a:t>（プロジェクト実行時、引き渡し式等）</a:t>
            </a:r>
            <a:endParaRPr lang="en-US" altLang="ja-JP" sz="2100" b="1" dirty="0">
              <a:solidFill>
                <a:schemeClr val="tx2"/>
              </a:solidFill>
              <a:ea typeface="ＭＳ Ｐゴシック" panose="020B0600070205080204" pitchFamily="50" charset="-128"/>
            </a:endParaRPr>
          </a:p>
          <a:p>
            <a:pPr>
              <a:lnSpc>
                <a:spcPct val="100000"/>
              </a:lnSpc>
            </a:pPr>
            <a:r>
              <a:rPr lang="ja-JP" altLang="en-US" sz="2100" b="1" dirty="0">
                <a:solidFill>
                  <a:schemeClr val="tx2"/>
                </a:solidFill>
                <a:ea typeface="ＭＳ Ｐゴシック" panose="020B0600070205080204" pitchFamily="50" charset="-128"/>
              </a:rPr>
              <a:t>・現場での活動の様子のわかるもの（写真や広報資料）</a:t>
            </a:r>
            <a:endParaRPr lang="en-US" altLang="ja-JP" sz="2100" b="1" dirty="0">
              <a:solidFill>
                <a:schemeClr val="tx2"/>
              </a:solidFill>
              <a:ea typeface="ＭＳ Ｐゴシック" panose="020B0600070205080204" pitchFamily="50" charset="-128"/>
            </a:endParaRPr>
          </a:p>
          <a:p>
            <a:pPr>
              <a:lnSpc>
                <a:spcPct val="100000"/>
              </a:lnSpc>
            </a:pPr>
            <a:r>
              <a:rPr lang="ja-JP" altLang="en-US" sz="2100" b="1" dirty="0">
                <a:solidFill>
                  <a:schemeClr val="tx2"/>
                </a:solidFill>
                <a:ea typeface="ＭＳ Ｐゴシック" panose="020B0600070205080204" pitchFamily="50" charset="-128"/>
              </a:rPr>
              <a:t>・クラブ名が表示されている</a:t>
            </a:r>
            <a:r>
              <a:rPr lang="ja-JP" altLang="en-US" sz="2100" b="1" dirty="0">
                <a:solidFill>
                  <a:srgbClr val="FF0000"/>
                </a:solidFill>
                <a:ea typeface="ＭＳ Ｐゴシック" panose="020B0600070205080204" pitchFamily="50" charset="-128"/>
              </a:rPr>
              <a:t>プレートやシール</a:t>
            </a:r>
            <a:r>
              <a:rPr lang="ja-JP" altLang="en-US" sz="2100" b="1" dirty="0">
                <a:solidFill>
                  <a:schemeClr val="tx2"/>
                </a:solidFill>
                <a:ea typeface="ＭＳ Ｐゴシック" panose="020B0600070205080204" pitchFamily="50" charset="-128"/>
              </a:rPr>
              <a:t>等（寄贈品や植栽等）</a:t>
            </a:r>
            <a:endParaRPr lang="en-US" altLang="ja-JP" sz="2100" b="1" dirty="0">
              <a:solidFill>
                <a:schemeClr val="tx2"/>
              </a:solidFill>
              <a:ea typeface="ＭＳ Ｐゴシック" panose="020B0600070205080204" pitchFamily="50" charset="-128"/>
            </a:endParaRPr>
          </a:p>
          <a:p>
            <a:pPr>
              <a:lnSpc>
                <a:spcPct val="100000"/>
              </a:lnSpc>
            </a:pPr>
            <a:r>
              <a:rPr lang="ja-JP" altLang="en-US" sz="2100" b="1" dirty="0">
                <a:solidFill>
                  <a:schemeClr val="tx2"/>
                </a:solidFill>
                <a:ea typeface="ＭＳ Ｐゴシック" panose="020B0600070205080204" pitchFamily="50" charset="-128"/>
              </a:rPr>
              <a:t>・クラブ宛ての、受益者からの</a:t>
            </a:r>
            <a:r>
              <a:rPr lang="ja-JP" altLang="en-US" sz="2100" b="1" dirty="0">
                <a:solidFill>
                  <a:srgbClr val="FF0000"/>
                </a:solidFill>
                <a:ea typeface="ＭＳ Ｐゴシック" panose="020B0600070205080204" pitchFamily="50" charset="-128"/>
              </a:rPr>
              <a:t>感謝状や手紙</a:t>
            </a:r>
            <a:endParaRPr lang="en-US" altLang="ja-JP" sz="2100" b="1" dirty="0">
              <a:solidFill>
                <a:srgbClr val="FF0000"/>
              </a:solidFill>
              <a:ea typeface="ＭＳ Ｐゴシック" panose="020B0600070205080204" pitchFamily="50" charset="-128"/>
            </a:endParaRPr>
          </a:p>
          <a:p>
            <a:pPr>
              <a:lnSpc>
                <a:spcPct val="100000"/>
              </a:lnSpc>
            </a:pPr>
            <a:r>
              <a:rPr lang="ja-JP" altLang="en-US" sz="2100" b="1" dirty="0">
                <a:solidFill>
                  <a:schemeClr val="tx2"/>
                </a:solidFill>
                <a:ea typeface="ＭＳ Ｐゴシック" panose="020B0600070205080204" pitchFamily="50" charset="-128"/>
              </a:rPr>
              <a:t>・</a:t>
            </a:r>
            <a:r>
              <a:rPr lang="ja-JP" altLang="en-US" sz="2100" b="1" dirty="0">
                <a:solidFill>
                  <a:srgbClr val="FF0000"/>
                </a:solidFill>
                <a:ea typeface="ＭＳ Ｐゴシック" panose="020B0600070205080204" pitchFamily="50" charset="-128"/>
              </a:rPr>
              <a:t>広報資料</a:t>
            </a:r>
            <a:r>
              <a:rPr lang="ja-JP" altLang="en-US" sz="2100" b="1" dirty="0">
                <a:solidFill>
                  <a:schemeClr val="tx2"/>
                </a:solidFill>
                <a:ea typeface="ＭＳ Ｐゴシック" panose="020B0600070205080204" pitchFamily="50" charset="-128"/>
              </a:rPr>
              <a:t>（クラブの</a:t>
            </a:r>
            <a:r>
              <a:rPr lang="en-US" altLang="ja-JP" sz="2100" b="1" dirty="0">
                <a:solidFill>
                  <a:schemeClr val="tx2"/>
                </a:solidFill>
                <a:ea typeface="ＭＳ Ｐゴシック" panose="020B0600070205080204" pitchFamily="50" charset="-128"/>
              </a:rPr>
              <a:t>Web</a:t>
            </a:r>
            <a:r>
              <a:rPr lang="ja-JP" altLang="en-US" sz="2100" b="1" dirty="0">
                <a:solidFill>
                  <a:schemeClr val="tx2"/>
                </a:solidFill>
                <a:ea typeface="ＭＳ Ｐゴシック" panose="020B0600070205080204" pitchFamily="50" charset="-128"/>
              </a:rPr>
              <a:t>ページ及びそれ以外の新聞記事等の資料）</a:t>
            </a:r>
            <a:endParaRPr lang="en-US" altLang="ja-JP" sz="2100" b="1" dirty="0">
              <a:solidFill>
                <a:schemeClr val="tx2"/>
              </a:solidFill>
              <a:ea typeface="ＭＳ Ｐゴシック" panose="020B0600070205080204" pitchFamily="50" charset="-128"/>
            </a:endParaRPr>
          </a:p>
          <a:p>
            <a:pPr marL="0" indent="0">
              <a:buNone/>
            </a:pPr>
            <a:endParaRPr lang="en-US" altLang="ja-JP" dirty="0"/>
          </a:p>
        </p:txBody>
      </p:sp>
    </p:spTree>
    <p:extLst>
      <p:ext uri="{BB962C8B-B14F-4D97-AF65-F5344CB8AC3E}">
        <p14:creationId xmlns:p14="http://schemas.microsoft.com/office/powerpoint/2010/main" val="4055004694"/>
      </p:ext>
    </p:extLst>
  </p:cSld>
  <p:clrMapOvr>
    <a:masterClrMapping/>
  </p:clrMapOvr>
</p:sld>
</file>

<file path=ppt/theme/theme1.xml><?xml version="1.0" encoding="utf-8"?>
<a:theme xmlns:a="http://schemas.openxmlformats.org/drawingml/2006/main" name="基礎">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基礎</Template>
  <TotalTime>479</TotalTime>
  <Words>2141</Words>
  <Application>Microsoft Office PowerPoint</Application>
  <PresentationFormat>ワイド画面</PresentationFormat>
  <Paragraphs>367</Paragraphs>
  <Slides>35</Slides>
  <Notes>0</Notes>
  <HiddenSlides>0</HiddenSlides>
  <MMClips>0</MMClips>
  <ScaleCrop>false</ScaleCrop>
  <HeadingPairs>
    <vt:vector size="4" baseType="variant">
      <vt:variant>
        <vt:lpstr>テーマ</vt:lpstr>
      </vt:variant>
      <vt:variant>
        <vt:i4>2</vt:i4>
      </vt:variant>
      <vt:variant>
        <vt:lpstr>スライド タイトル</vt:lpstr>
      </vt:variant>
      <vt:variant>
        <vt:i4>35</vt:i4>
      </vt:variant>
    </vt:vector>
  </HeadingPairs>
  <TitlesOfParts>
    <vt:vector size="37" baseType="lpstr">
      <vt:lpstr>基礎</vt:lpstr>
      <vt:lpstr>Office Theme</vt:lpstr>
      <vt:lpstr>PowerPoint プレゼンテーション</vt:lpstr>
      <vt:lpstr>地区補助金スケジュール</vt:lpstr>
      <vt:lpstr>地区補助金承認状況</vt:lpstr>
      <vt:lpstr>ご注意いただきたいこと </vt:lpstr>
      <vt:lpstr>ご注意いただきたいこと </vt:lpstr>
      <vt:lpstr>ご注意いただきたいこと </vt:lpstr>
      <vt:lpstr>ご注意いただきたいこと </vt:lpstr>
      <vt:lpstr>海外プロジェクトで考えられる事例 </vt:lpstr>
      <vt:lpstr>報告時のご留意事項</vt:lpstr>
      <vt:lpstr>報告時のご留意事項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財団資金管理委員会の2つの役割 </vt:lpstr>
      <vt:lpstr> 1.地区とクラブとの間で締結した覚書（MOU）の管理 </vt:lpstr>
      <vt:lpstr> 2.地区補助金（DG）のチェック（事後監査） </vt:lpstr>
      <vt:lpstr> クラブ会長の責務 </vt:lpstr>
      <vt:lpstr> クラブ会長の責務 </vt:lpstr>
      <vt:lpstr> プロジェクトの変更について </vt:lpstr>
      <vt:lpstr> プロジェクトの変更について </vt:lpstr>
      <vt:lpstr> 専用口座について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靖 田中</dc:creator>
  <cp:lastModifiedBy>yokoyama shusuke</cp:lastModifiedBy>
  <cp:revision>33</cp:revision>
  <dcterms:created xsi:type="dcterms:W3CDTF">2023-04-30T00:49:54Z</dcterms:created>
  <dcterms:modified xsi:type="dcterms:W3CDTF">2023-07-26T07:16:07Z</dcterms:modified>
</cp:coreProperties>
</file>